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1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2" r:id="rId47"/>
    <p:sldId id="300" r:id="rId48"/>
    <p:sldId id="333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1" r:id="rId65"/>
    <p:sldId id="330" r:id="rId66"/>
    <p:sldId id="331" r:id="rId67"/>
    <p:sldId id="327" r:id="rId68"/>
    <p:sldId id="326" r:id="rId69"/>
    <p:sldId id="325" r:id="rId70"/>
    <p:sldId id="324" r:id="rId71"/>
    <p:sldId id="323" r:id="rId72"/>
    <p:sldId id="322" r:id="rId73"/>
  </p:sldIdLst>
  <p:sldSz cx="13004800" cy="9753600"/>
  <p:notesSz cx="13004800" cy="97536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1" d="100"/>
          <a:sy n="41" d="100"/>
        </p:scale>
        <p:origin x="544" y="52"/>
      </p:cViewPr>
      <p:guideLst>
        <p:guide orient="horz" pos="3088"/>
        <p:guide pos="213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bleStyles" Target="tableStyles.xml"/><Relationship Id="rId75" Type="http://schemas.openxmlformats.org/officeDocument/2006/relationships/viewProps" Target="viewProps.xml"/><Relationship Id="rId74" Type="http://schemas.openxmlformats.org/officeDocument/2006/relationships/presProps" Target="presProps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433325" y="69527"/>
            <a:ext cx="125095" cy="45720"/>
          </a:xfrm>
          <a:custGeom>
            <a:avLst/>
            <a:gdLst/>
            <a:ahLst/>
            <a:cxnLst/>
            <a:rect l="l" t="t" r="r" b="b"/>
            <a:pathLst>
              <a:path w="125095" h="45719">
                <a:moveTo>
                  <a:pt x="0" y="45255"/>
                </a:moveTo>
                <a:lnTo>
                  <a:pt x="124496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413043" y="0"/>
            <a:ext cx="208915" cy="245110"/>
          </a:xfrm>
          <a:custGeom>
            <a:avLst/>
            <a:gdLst/>
            <a:ahLst/>
            <a:cxnLst/>
            <a:rect l="l" t="t" r="r" b="b"/>
            <a:pathLst>
              <a:path w="208915" h="245110">
                <a:moveTo>
                  <a:pt x="0" y="210948"/>
                </a:moveTo>
                <a:lnTo>
                  <a:pt x="84884" y="244858"/>
                </a:lnTo>
                <a:lnTo>
                  <a:pt x="113211" y="239233"/>
                </a:lnTo>
                <a:lnTo>
                  <a:pt x="141472" y="86466"/>
                </a:lnTo>
                <a:lnTo>
                  <a:pt x="203752" y="92185"/>
                </a:lnTo>
                <a:lnTo>
                  <a:pt x="208749" y="0"/>
                </a:lnTo>
              </a:path>
            </a:pathLst>
          </a:custGeom>
          <a:ln w="15715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4674101" y="0"/>
            <a:ext cx="0" cy="30480"/>
          </a:xfrm>
          <a:custGeom>
            <a:avLst/>
            <a:gdLst/>
            <a:ahLst/>
            <a:cxnLst/>
            <a:rect l="l" t="t" r="r" b="b"/>
            <a:pathLst>
              <a:path h="30480">
                <a:moveTo>
                  <a:pt x="-7859" y="14948"/>
                </a:moveTo>
                <a:lnTo>
                  <a:pt x="7860" y="14948"/>
                </a:lnTo>
              </a:path>
            </a:pathLst>
          </a:custGeom>
          <a:ln w="2989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9133401" y="0"/>
            <a:ext cx="113664" cy="285115"/>
          </a:xfrm>
          <a:custGeom>
            <a:avLst/>
            <a:gdLst/>
            <a:ahLst/>
            <a:cxnLst/>
            <a:rect l="l" t="t" r="r" b="b"/>
            <a:pathLst>
              <a:path w="113665" h="285115">
                <a:moveTo>
                  <a:pt x="0" y="284488"/>
                </a:moveTo>
                <a:lnTo>
                  <a:pt x="16976" y="233607"/>
                </a:lnTo>
                <a:lnTo>
                  <a:pt x="11318" y="199635"/>
                </a:lnTo>
                <a:lnTo>
                  <a:pt x="113178" y="154380"/>
                </a:lnTo>
                <a:lnTo>
                  <a:pt x="113176" y="7269"/>
                </a:lnTo>
                <a:lnTo>
                  <a:pt x="98611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8618401" y="0"/>
            <a:ext cx="114935" cy="41275"/>
          </a:xfrm>
          <a:custGeom>
            <a:avLst/>
            <a:gdLst/>
            <a:ahLst/>
            <a:cxnLst/>
            <a:rect l="l" t="t" r="r" b="b"/>
            <a:pathLst>
              <a:path w="114934" h="41275">
                <a:moveTo>
                  <a:pt x="0" y="41242"/>
                </a:moveTo>
                <a:lnTo>
                  <a:pt x="101830" y="41242"/>
                </a:lnTo>
                <a:lnTo>
                  <a:pt x="114312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265765" y="0"/>
            <a:ext cx="1270" cy="24765"/>
          </a:xfrm>
          <a:custGeom>
            <a:avLst/>
            <a:gdLst/>
            <a:ahLst/>
            <a:cxnLst/>
            <a:rect l="l" t="t" r="r" b="b"/>
            <a:pathLst>
              <a:path w="1270" h="24765">
                <a:moveTo>
                  <a:pt x="551" y="-7859"/>
                </a:moveTo>
                <a:lnTo>
                  <a:pt x="551" y="32100"/>
                </a:lnTo>
              </a:path>
            </a:pathLst>
          </a:custGeom>
          <a:ln w="16821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942184" y="0"/>
            <a:ext cx="41910" cy="36195"/>
          </a:xfrm>
          <a:custGeom>
            <a:avLst/>
            <a:gdLst/>
            <a:ahLst/>
            <a:cxnLst/>
            <a:rect l="l" t="t" r="r" b="b"/>
            <a:pathLst>
              <a:path w="41910" h="36195">
                <a:moveTo>
                  <a:pt x="41554" y="35617"/>
                </a:moveTo>
                <a:lnTo>
                  <a:pt x="0" y="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383109" y="0"/>
            <a:ext cx="17780" cy="41275"/>
          </a:xfrm>
          <a:custGeom>
            <a:avLst/>
            <a:gdLst/>
            <a:ahLst/>
            <a:cxnLst/>
            <a:rect l="l" t="t" r="r" b="b"/>
            <a:pathLst>
              <a:path w="17779" h="41275">
                <a:moveTo>
                  <a:pt x="0" y="41242"/>
                </a:moveTo>
                <a:lnTo>
                  <a:pt x="17190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1051757" y="0"/>
            <a:ext cx="90805" cy="64135"/>
          </a:xfrm>
          <a:custGeom>
            <a:avLst/>
            <a:gdLst/>
            <a:ahLst/>
            <a:cxnLst/>
            <a:rect l="l" t="t" r="r" b="b"/>
            <a:pathLst>
              <a:path w="90804" h="64135">
                <a:moveTo>
                  <a:pt x="0" y="46899"/>
                </a:moveTo>
                <a:lnTo>
                  <a:pt x="90575" y="63838"/>
                </a:lnTo>
                <a:lnTo>
                  <a:pt x="81703" y="0"/>
                </a:lnTo>
              </a:path>
            </a:pathLst>
          </a:custGeom>
          <a:ln w="1571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0" y="222232"/>
            <a:ext cx="45085" cy="12700"/>
          </a:xfrm>
          <a:custGeom>
            <a:avLst/>
            <a:gdLst/>
            <a:ahLst/>
            <a:cxnLst/>
            <a:rect l="l" t="t" r="r" b="b"/>
            <a:pathLst>
              <a:path w="45085" h="12700">
                <a:moveTo>
                  <a:pt x="0" y="12393"/>
                </a:moveTo>
                <a:lnTo>
                  <a:pt x="45068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9354070" y="0"/>
            <a:ext cx="92710" cy="245110"/>
          </a:xfrm>
          <a:custGeom>
            <a:avLst/>
            <a:gdLst/>
            <a:ahLst/>
            <a:cxnLst/>
            <a:rect l="l" t="t" r="r" b="b"/>
            <a:pathLst>
              <a:path w="92709" h="245110">
                <a:moveTo>
                  <a:pt x="0" y="244858"/>
                </a:moveTo>
                <a:lnTo>
                  <a:pt x="79255" y="114781"/>
                </a:lnTo>
                <a:lnTo>
                  <a:pt x="92591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8669365" y="165663"/>
            <a:ext cx="102235" cy="85090"/>
          </a:xfrm>
          <a:custGeom>
            <a:avLst/>
            <a:gdLst/>
            <a:ahLst/>
            <a:cxnLst/>
            <a:rect l="l" t="t" r="r" b="b"/>
            <a:pathLst>
              <a:path w="102234" h="85089">
                <a:moveTo>
                  <a:pt x="0" y="84853"/>
                </a:moveTo>
                <a:lnTo>
                  <a:pt x="62185" y="45286"/>
                </a:lnTo>
                <a:lnTo>
                  <a:pt x="101829" y="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6503840" y="0"/>
            <a:ext cx="3810" cy="143510"/>
          </a:xfrm>
          <a:custGeom>
            <a:avLst/>
            <a:gdLst/>
            <a:ahLst/>
            <a:cxnLst/>
            <a:rect l="l" t="t" r="r" b="b"/>
            <a:pathLst>
              <a:path w="3809" h="143510">
                <a:moveTo>
                  <a:pt x="1883" y="-7859"/>
                </a:moveTo>
                <a:lnTo>
                  <a:pt x="1883" y="150926"/>
                </a:lnTo>
              </a:path>
            </a:pathLst>
          </a:custGeom>
          <a:ln w="1948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6633165" y="0"/>
            <a:ext cx="44450" cy="24765"/>
          </a:xfrm>
          <a:custGeom>
            <a:avLst/>
            <a:gdLst/>
            <a:ahLst/>
            <a:cxnLst/>
            <a:rect l="l" t="t" r="r" b="b"/>
            <a:pathLst>
              <a:path w="44450" h="24765">
                <a:moveTo>
                  <a:pt x="0" y="0"/>
                </a:moveTo>
                <a:lnTo>
                  <a:pt x="44242" y="2424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9246580" y="154381"/>
            <a:ext cx="255270" cy="180975"/>
          </a:xfrm>
          <a:custGeom>
            <a:avLst/>
            <a:gdLst/>
            <a:ahLst/>
            <a:cxnLst/>
            <a:rect l="l" t="t" r="r" b="b"/>
            <a:pathLst>
              <a:path w="255270" h="180975">
                <a:moveTo>
                  <a:pt x="0" y="0"/>
                </a:moveTo>
                <a:lnTo>
                  <a:pt x="107489" y="90478"/>
                </a:lnTo>
                <a:lnTo>
                  <a:pt x="254654" y="180957"/>
                </a:lnTo>
              </a:path>
            </a:pathLst>
          </a:custGeom>
          <a:ln w="1571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7249642" y="0"/>
            <a:ext cx="39370" cy="200025"/>
          </a:xfrm>
          <a:custGeom>
            <a:avLst/>
            <a:gdLst/>
            <a:ahLst/>
            <a:cxnLst/>
            <a:rect l="l" t="t" r="r" b="b"/>
            <a:pathLst>
              <a:path w="39370" h="200025">
                <a:moveTo>
                  <a:pt x="38966" y="199635"/>
                </a:moveTo>
                <a:lnTo>
                  <a:pt x="27648" y="165662"/>
                </a:lnTo>
                <a:lnTo>
                  <a:pt x="0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7763901" y="324087"/>
            <a:ext cx="215265" cy="119380"/>
          </a:xfrm>
          <a:custGeom>
            <a:avLst/>
            <a:gdLst/>
            <a:ahLst/>
            <a:cxnLst/>
            <a:rect l="l" t="t" r="r" b="b"/>
            <a:pathLst>
              <a:path w="215265" h="119379">
                <a:moveTo>
                  <a:pt x="0" y="0"/>
                </a:moveTo>
                <a:lnTo>
                  <a:pt x="124529" y="79196"/>
                </a:lnTo>
                <a:lnTo>
                  <a:pt x="215042" y="118763"/>
                </a:lnTo>
              </a:path>
            </a:pathLst>
          </a:custGeom>
          <a:ln w="1571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7147073" y="199636"/>
            <a:ext cx="266065" cy="283210"/>
          </a:xfrm>
          <a:custGeom>
            <a:avLst/>
            <a:gdLst/>
            <a:ahLst/>
            <a:cxnLst/>
            <a:rect l="l" t="t" r="r" b="b"/>
            <a:pathLst>
              <a:path w="266065" h="283209">
                <a:moveTo>
                  <a:pt x="50933" y="282844"/>
                </a:moveTo>
                <a:lnTo>
                  <a:pt x="0" y="39598"/>
                </a:lnTo>
                <a:lnTo>
                  <a:pt x="141473" y="0"/>
                </a:lnTo>
                <a:lnTo>
                  <a:pt x="265971" y="11313"/>
                </a:lnTo>
                <a:lnTo>
                  <a:pt x="265973" y="175394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8198652" y="0"/>
            <a:ext cx="24130" cy="109220"/>
          </a:xfrm>
          <a:custGeom>
            <a:avLst/>
            <a:gdLst/>
            <a:ahLst/>
            <a:cxnLst/>
            <a:rect l="l" t="t" r="r" b="b"/>
            <a:pathLst>
              <a:path w="24129" h="109220">
                <a:moveTo>
                  <a:pt x="23654" y="109125"/>
                </a:moveTo>
                <a:lnTo>
                  <a:pt x="6644" y="18583"/>
                </a:lnTo>
                <a:lnTo>
                  <a:pt x="0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3004103" y="210949"/>
            <a:ext cx="1270" cy="17145"/>
          </a:xfrm>
          <a:custGeom>
            <a:avLst/>
            <a:gdLst/>
            <a:ahLst/>
            <a:cxnLst/>
            <a:rect l="l" t="t" r="r" b="b"/>
            <a:pathLst>
              <a:path w="1269" h="17145">
                <a:moveTo>
                  <a:pt x="-7859" y="8469"/>
                </a:moveTo>
                <a:lnTo>
                  <a:pt x="8556" y="8469"/>
                </a:lnTo>
              </a:path>
            </a:pathLst>
          </a:custGeom>
          <a:ln w="3265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7469639" y="41243"/>
            <a:ext cx="1239520" cy="781050"/>
          </a:xfrm>
          <a:custGeom>
            <a:avLst/>
            <a:gdLst/>
            <a:ahLst/>
            <a:cxnLst/>
            <a:rect l="l" t="t" r="r" b="b"/>
            <a:pathLst>
              <a:path w="1239520" h="781050">
                <a:moveTo>
                  <a:pt x="1046940" y="644852"/>
                </a:moveTo>
                <a:lnTo>
                  <a:pt x="1114847" y="565688"/>
                </a:lnTo>
                <a:lnTo>
                  <a:pt x="1131793" y="576938"/>
                </a:lnTo>
                <a:lnTo>
                  <a:pt x="1165745" y="548686"/>
                </a:lnTo>
                <a:lnTo>
                  <a:pt x="1239341" y="328067"/>
                </a:lnTo>
                <a:lnTo>
                  <a:pt x="1199726" y="209273"/>
                </a:lnTo>
                <a:lnTo>
                  <a:pt x="1194004" y="62194"/>
                </a:lnTo>
                <a:lnTo>
                  <a:pt x="1148762" y="0"/>
                </a:lnTo>
                <a:lnTo>
                  <a:pt x="945040" y="28284"/>
                </a:lnTo>
                <a:lnTo>
                  <a:pt x="752636" y="67851"/>
                </a:lnTo>
                <a:lnTo>
                  <a:pt x="571517" y="62194"/>
                </a:lnTo>
                <a:lnTo>
                  <a:pt x="396121" y="107449"/>
                </a:lnTo>
                <a:lnTo>
                  <a:pt x="492356" y="226275"/>
                </a:lnTo>
                <a:lnTo>
                  <a:pt x="509304" y="401607"/>
                </a:lnTo>
                <a:lnTo>
                  <a:pt x="594189" y="458175"/>
                </a:lnTo>
                <a:lnTo>
                  <a:pt x="588531" y="571344"/>
                </a:lnTo>
                <a:lnTo>
                  <a:pt x="548950" y="610880"/>
                </a:lnTo>
              </a:path>
              <a:path w="1239520" h="781050">
                <a:moveTo>
                  <a:pt x="0" y="650541"/>
                </a:moveTo>
                <a:lnTo>
                  <a:pt x="209412" y="616568"/>
                </a:lnTo>
                <a:lnTo>
                  <a:pt x="345165" y="605254"/>
                </a:lnTo>
              </a:path>
              <a:path w="1239520" h="781050">
                <a:moveTo>
                  <a:pt x="418796" y="758053"/>
                </a:moveTo>
                <a:lnTo>
                  <a:pt x="345227" y="605254"/>
                </a:lnTo>
                <a:lnTo>
                  <a:pt x="548950" y="610911"/>
                </a:lnTo>
                <a:lnTo>
                  <a:pt x="701744" y="712766"/>
                </a:lnTo>
                <a:lnTo>
                  <a:pt x="673449" y="758053"/>
                </a:lnTo>
                <a:lnTo>
                  <a:pt x="656504" y="780649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2992761" y="806353"/>
            <a:ext cx="12065" cy="72390"/>
          </a:xfrm>
          <a:custGeom>
            <a:avLst/>
            <a:gdLst/>
            <a:ahLst/>
            <a:cxnLst/>
            <a:rect l="l" t="t" r="r" b="b"/>
            <a:pathLst>
              <a:path w="12065" h="72390">
                <a:moveTo>
                  <a:pt x="0" y="72076"/>
                </a:moveTo>
                <a:lnTo>
                  <a:pt x="12038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12619325" y="227889"/>
            <a:ext cx="386080" cy="509905"/>
          </a:xfrm>
          <a:custGeom>
            <a:avLst/>
            <a:gdLst/>
            <a:ahLst/>
            <a:cxnLst/>
            <a:rect l="l" t="t" r="r" b="b"/>
            <a:pathLst>
              <a:path w="386080" h="509905">
                <a:moveTo>
                  <a:pt x="385473" y="509521"/>
                </a:moveTo>
                <a:lnTo>
                  <a:pt x="305589" y="469552"/>
                </a:lnTo>
                <a:lnTo>
                  <a:pt x="288548" y="412952"/>
                </a:lnTo>
                <a:lnTo>
                  <a:pt x="339509" y="294189"/>
                </a:lnTo>
                <a:lnTo>
                  <a:pt x="379120" y="175394"/>
                </a:lnTo>
                <a:lnTo>
                  <a:pt x="384777" y="0"/>
                </a:lnTo>
                <a:lnTo>
                  <a:pt x="147069" y="11345"/>
                </a:lnTo>
                <a:lnTo>
                  <a:pt x="181055" y="79259"/>
                </a:lnTo>
                <a:lnTo>
                  <a:pt x="0" y="96198"/>
                </a:lnTo>
                <a:lnTo>
                  <a:pt x="16947" y="152767"/>
                </a:lnTo>
                <a:lnTo>
                  <a:pt x="33925" y="294189"/>
                </a:lnTo>
              </a:path>
            </a:pathLst>
          </a:custGeom>
          <a:ln w="15715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12200566" y="635215"/>
            <a:ext cx="283210" cy="356870"/>
          </a:xfrm>
          <a:custGeom>
            <a:avLst/>
            <a:gdLst/>
            <a:ahLst/>
            <a:cxnLst/>
            <a:rect l="l" t="t" r="r" b="b"/>
            <a:pathLst>
              <a:path w="283209" h="356869">
                <a:moveTo>
                  <a:pt x="282889" y="356383"/>
                </a:moveTo>
                <a:lnTo>
                  <a:pt x="226360" y="169706"/>
                </a:lnTo>
                <a:lnTo>
                  <a:pt x="56590" y="130108"/>
                </a:lnTo>
                <a:lnTo>
                  <a:pt x="0" y="73539"/>
                </a:lnTo>
                <a:lnTo>
                  <a:pt x="0" y="0"/>
                </a:lnTo>
              </a:path>
            </a:pathLst>
          </a:custGeom>
          <a:ln w="15715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12313750" y="748353"/>
            <a:ext cx="691515" cy="306070"/>
          </a:xfrm>
          <a:custGeom>
            <a:avLst/>
            <a:gdLst/>
            <a:ahLst/>
            <a:cxnLst/>
            <a:rect l="l" t="t" r="r" b="b"/>
            <a:pathLst>
              <a:path w="691515" h="306069">
                <a:moveTo>
                  <a:pt x="582871" y="101823"/>
                </a:moveTo>
                <a:lnTo>
                  <a:pt x="560204" y="141422"/>
                </a:lnTo>
                <a:lnTo>
                  <a:pt x="594128" y="305502"/>
                </a:lnTo>
              </a:path>
              <a:path w="691515" h="306069">
                <a:moveTo>
                  <a:pt x="0" y="260185"/>
                </a:moveTo>
                <a:lnTo>
                  <a:pt x="169768" y="243245"/>
                </a:lnTo>
                <a:lnTo>
                  <a:pt x="356513" y="158392"/>
                </a:lnTo>
                <a:lnTo>
                  <a:pt x="413070" y="11250"/>
                </a:lnTo>
                <a:lnTo>
                  <a:pt x="464063" y="0"/>
                </a:lnTo>
                <a:lnTo>
                  <a:pt x="560203" y="79164"/>
                </a:lnTo>
                <a:lnTo>
                  <a:pt x="582871" y="101823"/>
                </a:lnTo>
                <a:lnTo>
                  <a:pt x="679074" y="130076"/>
                </a:lnTo>
                <a:lnTo>
                  <a:pt x="691049" y="12595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12998461" y="1738674"/>
            <a:ext cx="6350" cy="20955"/>
          </a:xfrm>
          <a:custGeom>
            <a:avLst/>
            <a:gdLst/>
            <a:ahLst/>
            <a:cxnLst/>
            <a:rect l="l" t="t" r="r" b="b"/>
            <a:pathLst>
              <a:path w="6350" h="20955">
                <a:moveTo>
                  <a:pt x="6338" y="20605"/>
                </a:moveTo>
                <a:lnTo>
                  <a:pt x="0" y="10947"/>
                </a:lnTo>
                <a:lnTo>
                  <a:pt x="6338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12958846" y="1490422"/>
            <a:ext cx="46355" cy="22225"/>
          </a:xfrm>
          <a:custGeom>
            <a:avLst/>
            <a:gdLst/>
            <a:ahLst/>
            <a:cxnLst/>
            <a:rect l="l" t="t" r="r" b="b"/>
            <a:pathLst>
              <a:path w="46355" h="22225">
                <a:moveTo>
                  <a:pt x="45953" y="0"/>
                </a:moveTo>
                <a:lnTo>
                  <a:pt x="0" y="2161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0"/>
                </a:moveTo>
                <a:lnTo>
                  <a:pt x="13004800" y="0"/>
                </a:lnTo>
                <a:lnTo>
                  <a:pt x="1300480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825500" y="990493"/>
            <a:ext cx="11366500" cy="635"/>
          </a:xfrm>
          <a:custGeom>
            <a:avLst/>
            <a:gdLst/>
            <a:ahLst/>
            <a:cxnLst/>
            <a:rect l="l" t="t" r="r" b="b"/>
            <a:pathLst>
              <a:path w="11366500" h="634">
                <a:moveTo>
                  <a:pt x="0" y="106"/>
                </a:moveTo>
                <a:lnTo>
                  <a:pt x="1136650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8437" y="3270250"/>
            <a:ext cx="10627924" cy="596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94976" y="3679711"/>
            <a:ext cx="10634345" cy="3919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637227" y="9411394"/>
            <a:ext cx="269240" cy="20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</a:defRPr>
            </a:lvl1pPr>
          </a:lstStyle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jpeg"/><Relationship Id="rId8" Type="http://schemas.openxmlformats.org/officeDocument/2006/relationships/image" Target="../media/image44.png"/><Relationship Id="rId7" Type="http://schemas.openxmlformats.org/officeDocument/2006/relationships/image" Target="../media/image43.jpeg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nytimes.com/2014/02/04/science/in-the-end-it-all-adds-up-to.html" TargetMode="External"/><Relationship Id="rId1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66800"/>
            <a:ext cx="13004800" cy="8686800"/>
          </a:xfrm>
          <a:custGeom>
            <a:avLst/>
            <a:gdLst/>
            <a:ahLst/>
            <a:cxnLst/>
            <a:rect l="l" t="t" r="r" b="b"/>
            <a:pathLst>
              <a:path w="13004800" h="8686800">
                <a:moveTo>
                  <a:pt x="0" y="8686800"/>
                </a:moveTo>
                <a:lnTo>
                  <a:pt x="13004800" y="8686800"/>
                </a:lnTo>
                <a:lnTo>
                  <a:pt x="13004800" y="0"/>
                </a:lnTo>
                <a:lnTo>
                  <a:pt x="0" y="0"/>
                </a:lnTo>
                <a:lnTo>
                  <a:pt x="0" y="86868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683814" y="0"/>
            <a:ext cx="83185" cy="227965"/>
          </a:xfrm>
          <a:custGeom>
            <a:avLst/>
            <a:gdLst/>
            <a:ahLst/>
            <a:cxnLst/>
            <a:rect l="l" t="t" r="r" b="b"/>
            <a:pathLst>
              <a:path w="83185" h="227965">
                <a:moveTo>
                  <a:pt x="82672" y="0"/>
                </a:moveTo>
                <a:lnTo>
                  <a:pt x="0" y="114781"/>
                </a:lnTo>
                <a:lnTo>
                  <a:pt x="73567" y="227888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413043" y="0"/>
            <a:ext cx="208915" cy="245110"/>
          </a:xfrm>
          <a:custGeom>
            <a:avLst/>
            <a:gdLst/>
            <a:ahLst/>
            <a:cxnLst/>
            <a:rect l="l" t="t" r="r" b="b"/>
            <a:pathLst>
              <a:path w="208915" h="245110">
                <a:moveTo>
                  <a:pt x="0" y="210948"/>
                </a:moveTo>
                <a:lnTo>
                  <a:pt x="84884" y="244858"/>
                </a:lnTo>
                <a:lnTo>
                  <a:pt x="113211" y="239233"/>
                </a:lnTo>
                <a:lnTo>
                  <a:pt x="141472" y="86466"/>
                </a:lnTo>
                <a:lnTo>
                  <a:pt x="203752" y="92185"/>
                </a:lnTo>
                <a:lnTo>
                  <a:pt x="208749" y="0"/>
                </a:lnTo>
              </a:path>
            </a:pathLst>
          </a:custGeom>
          <a:ln w="15715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133401" y="0"/>
            <a:ext cx="113664" cy="285115"/>
          </a:xfrm>
          <a:custGeom>
            <a:avLst/>
            <a:gdLst/>
            <a:ahLst/>
            <a:cxnLst/>
            <a:rect l="l" t="t" r="r" b="b"/>
            <a:pathLst>
              <a:path w="113665" h="285115">
                <a:moveTo>
                  <a:pt x="0" y="284488"/>
                </a:moveTo>
                <a:lnTo>
                  <a:pt x="16976" y="233607"/>
                </a:lnTo>
                <a:lnTo>
                  <a:pt x="11318" y="199635"/>
                </a:lnTo>
                <a:lnTo>
                  <a:pt x="113178" y="154380"/>
                </a:lnTo>
                <a:lnTo>
                  <a:pt x="113176" y="7269"/>
                </a:lnTo>
                <a:lnTo>
                  <a:pt x="98611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18401" y="0"/>
            <a:ext cx="114935" cy="41275"/>
          </a:xfrm>
          <a:custGeom>
            <a:avLst/>
            <a:gdLst/>
            <a:ahLst/>
            <a:cxnLst/>
            <a:rect l="l" t="t" r="r" b="b"/>
            <a:pathLst>
              <a:path w="114934" h="41275">
                <a:moveTo>
                  <a:pt x="0" y="41242"/>
                </a:moveTo>
                <a:lnTo>
                  <a:pt x="101830" y="41242"/>
                </a:lnTo>
                <a:lnTo>
                  <a:pt x="114312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42184" y="0"/>
            <a:ext cx="41910" cy="36195"/>
          </a:xfrm>
          <a:custGeom>
            <a:avLst/>
            <a:gdLst/>
            <a:ahLst/>
            <a:cxnLst/>
            <a:rect l="l" t="t" r="r" b="b"/>
            <a:pathLst>
              <a:path w="41910" h="36195">
                <a:moveTo>
                  <a:pt x="41554" y="35617"/>
                </a:moveTo>
                <a:lnTo>
                  <a:pt x="0" y="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83109" y="0"/>
            <a:ext cx="17780" cy="41275"/>
          </a:xfrm>
          <a:custGeom>
            <a:avLst/>
            <a:gdLst/>
            <a:ahLst/>
            <a:cxnLst/>
            <a:rect l="l" t="t" r="r" b="b"/>
            <a:pathLst>
              <a:path w="17779" h="41275">
                <a:moveTo>
                  <a:pt x="0" y="41242"/>
                </a:moveTo>
                <a:lnTo>
                  <a:pt x="17190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051757" y="0"/>
            <a:ext cx="90805" cy="64135"/>
          </a:xfrm>
          <a:custGeom>
            <a:avLst/>
            <a:gdLst/>
            <a:ahLst/>
            <a:cxnLst/>
            <a:rect l="l" t="t" r="r" b="b"/>
            <a:pathLst>
              <a:path w="90804" h="64135">
                <a:moveTo>
                  <a:pt x="0" y="46899"/>
                </a:moveTo>
                <a:lnTo>
                  <a:pt x="90575" y="63838"/>
                </a:lnTo>
                <a:lnTo>
                  <a:pt x="81703" y="0"/>
                </a:lnTo>
              </a:path>
            </a:pathLst>
          </a:custGeom>
          <a:ln w="15717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385941" y="0"/>
            <a:ext cx="38100" cy="52705"/>
          </a:xfrm>
          <a:custGeom>
            <a:avLst/>
            <a:gdLst/>
            <a:ahLst/>
            <a:cxnLst/>
            <a:rect l="l" t="t" r="r" b="b"/>
            <a:pathLst>
              <a:path w="38100" h="52705">
                <a:moveTo>
                  <a:pt x="37560" y="52493"/>
                </a:moveTo>
                <a:lnTo>
                  <a:pt x="0" y="0"/>
                </a:lnTo>
              </a:path>
            </a:pathLst>
          </a:custGeom>
          <a:ln w="15715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248920" y="0"/>
            <a:ext cx="73025" cy="30480"/>
          </a:xfrm>
          <a:custGeom>
            <a:avLst/>
            <a:gdLst/>
            <a:ahLst/>
            <a:cxnLst/>
            <a:rect l="l" t="t" r="r" b="b"/>
            <a:pathLst>
              <a:path w="73025" h="30480">
                <a:moveTo>
                  <a:pt x="72629" y="0"/>
                </a:moveTo>
                <a:lnTo>
                  <a:pt x="21757" y="29897"/>
                </a:lnTo>
                <a:lnTo>
                  <a:pt x="0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222232"/>
            <a:ext cx="45085" cy="12700"/>
          </a:xfrm>
          <a:custGeom>
            <a:avLst/>
            <a:gdLst/>
            <a:ahLst/>
            <a:cxnLst/>
            <a:rect l="l" t="t" r="r" b="b"/>
            <a:pathLst>
              <a:path w="45085" h="12700">
                <a:moveTo>
                  <a:pt x="0" y="12393"/>
                </a:moveTo>
                <a:lnTo>
                  <a:pt x="45068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354070" y="0"/>
            <a:ext cx="92710" cy="245110"/>
          </a:xfrm>
          <a:custGeom>
            <a:avLst/>
            <a:gdLst/>
            <a:ahLst/>
            <a:cxnLst/>
            <a:rect l="l" t="t" r="r" b="b"/>
            <a:pathLst>
              <a:path w="92709" h="245110">
                <a:moveTo>
                  <a:pt x="0" y="244858"/>
                </a:moveTo>
                <a:lnTo>
                  <a:pt x="79255" y="114781"/>
                </a:lnTo>
                <a:lnTo>
                  <a:pt x="92591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495980" y="0"/>
            <a:ext cx="19685" cy="0"/>
          </a:xfrm>
          <a:custGeom>
            <a:avLst/>
            <a:gdLst/>
            <a:ahLst/>
            <a:cxnLst/>
            <a:rect l="l" t="t" r="r" b="b"/>
            <a:pathLst>
              <a:path w="19684">
                <a:moveTo>
                  <a:pt x="0" y="0"/>
                </a:moveTo>
                <a:lnTo>
                  <a:pt x="19487" y="0"/>
                </a:lnTo>
              </a:path>
            </a:pathLst>
          </a:custGeom>
          <a:ln w="785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33165" y="0"/>
            <a:ext cx="44450" cy="24765"/>
          </a:xfrm>
          <a:custGeom>
            <a:avLst/>
            <a:gdLst/>
            <a:ahLst/>
            <a:cxnLst/>
            <a:rect l="l" t="t" r="r" b="b"/>
            <a:pathLst>
              <a:path w="44450" h="24765">
                <a:moveTo>
                  <a:pt x="0" y="0"/>
                </a:moveTo>
                <a:lnTo>
                  <a:pt x="44242" y="2424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34968" y="0"/>
            <a:ext cx="249554" cy="239395"/>
          </a:xfrm>
          <a:custGeom>
            <a:avLst/>
            <a:gdLst/>
            <a:ahLst/>
            <a:cxnLst/>
            <a:rect l="l" t="t" r="r" b="b"/>
            <a:pathLst>
              <a:path w="249555" h="239395">
                <a:moveTo>
                  <a:pt x="232019" y="239233"/>
                </a:moveTo>
                <a:lnTo>
                  <a:pt x="248964" y="154380"/>
                </a:lnTo>
                <a:lnTo>
                  <a:pt x="141473" y="29897"/>
                </a:lnTo>
                <a:lnTo>
                  <a:pt x="0" y="52493"/>
                </a:lnTo>
                <a:lnTo>
                  <a:pt x="18545" y="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042321" y="0"/>
            <a:ext cx="478155" cy="239395"/>
          </a:xfrm>
          <a:custGeom>
            <a:avLst/>
            <a:gdLst/>
            <a:ahLst/>
            <a:cxnLst/>
            <a:rect l="l" t="t" r="r" b="b"/>
            <a:pathLst>
              <a:path w="478154" h="239395">
                <a:moveTo>
                  <a:pt x="477526" y="205323"/>
                </a:moveTo>
                <a:lnTo>
                  <a:pt x="454890" y="210948"/>
                </a:lnTo>
                <a:lnTo>
                  <a:pt x="415309" y="239233"/>
                </a:lnTo>
                <a:lnTo>
                  <a:pt x="262485" y="199635"/>
                </a:lnTo>
                <a:lnTo>
                  <a:pt x="115319" y="75152"/>
                </a:lnTo>
                <a:lnTo>
                  <a:pt x="0" y="0"/>
                </a:lnTo>
              </a:path>
            </a:pathLst>
          </a:custGeom>
          <a:ln w="15718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49642" y="0"/>
            <a:ext cx="39370" cy="200025"/>
          </a:xfrm>
          <a:custGeom>
            <a:avLst/>
            <a:gdLst/>
            <a:ahLst/>
            <a:cxnLst/>
            <a:rect l="l" t="t" r="r" b="b"/>
            <a:pathLst>
              <a:path w="39370" h="200025">
                <a:moveTo>
                  <a:pt x="38966" y="199635"/>
                </a:moveTo>
                <a:lnTo>
                  <a:pt x="27648" y="165662"/>
                </a:lnTo>
                <a:lnTo>
                  <a:pt x="0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589998" y="0"/>
            <a:ext cx="656590" cy="369570"/>
          </a:xfrm>
          <a:custGeom>
            <a:avLst/>
            <a:gdLst/>
            <a:ahLst/>
            <a:cxnLst/>
            <a:rect l="l" t="t" r="r" b="b"/>
            <a:pathLst>
              <a:path w="656589" h="369570">
                <a:moveTo>
                  <a:pt x="0" y="278768"/>
                </a:moveTo>
                <a:lnTo>
                  <a:pt x="28326" y="273174"/>
                </a:lnTo>
                <a:lnTo>
                  <a:pt x="73566" y="244858"/>
                </a:lnTo>
                <a:lnTo>
                  <a:pt x="135813" y="103436"/>
                </a:lnTo>
                <a:lnTo>
                  <a:pt x="333845" y="69526"/>
                </a:lnTo>
                <a:lnTo>
                  <a:pt x="311754" y="0"/>
                </a:lnTo>
              </a:path>
              <a:path w="656589" h="369570">
                <a:moveTo>
                  <a:pt x="384779" y="369310"/>
                </a:moveTo>
                <a:lnTo>
                  <a:pt x="367833" y="335337"/>
                </a:lnTo>
                <a:lnTo>
                  <a:pt x="418764" y="318398"/>
                </a:lnTo>
                <a:lnTo>
                  <a:pt x="441394" y="126095"/>
                </a:lnTo>
                <a:lnTo>
                  <a:pt x="656406" y="75152"/>
                </a:lnTo>
                <a:lnTo>
                  <a:pt x="647573" y="0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171232" y="0"/>
            <a:ext cx="187325" cy="363855"/>
          </a:xfrm>
          <a:custGeom>
            <a:avLst/>
            <a:gdLst/>
            <a:ahLst/>
            <a:cxnLst/>
            <a:rect l="l" t="t" r="r" b="b"/>
            <a:pathLst>
              <a:path w="187325" h="363855">
                <a:moveTo>
                  <a:pt x="158422" y="363653"/>
                </a:moveTo>
                <a:lnTo>
                  <a:pt x="186715" y="216574"/>
                </a:lnTo>
                <a:lnTo>
                  <a:pt x="0" y="114781"/>
                </a:lnTo>
                <a:lnTo>
                  <a:pt x="15923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198652" y="0"/>
            <a:ext cx="24130" cy="109220"/>
          </a:xfrm>
          <a:custGeom>
            <a:avLst/>
            <a:gdLst/>
            <a:ahLst/>
            <a:cxnLst/>
            <a:rect l="l" t="t" r="r" b="b"/>
            <a:pathLst>
              <a:path w="24129" h="109220">
                <a:moveTo>
                  <a:pt x="23654" y="109125"/>
                </a:moveTo>
                <a:lnTo>
                  <a:pt x="6644" y="18583"/>
                </a:lnTo>
                <a:lnTo>
                  <a:pt x="0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99687" y="595586"/>
            <a:ext cx="96520" cy="537845"/>
          </a:xfrm>
          <a:custGeom>
            <a:avLst/>
            <a:gdLst/>
            <a:ahLst/>
            <a:cxnLst/>
            <a:rect l="l" t="t" r="r" b="b"/>
            <a:pathLst>
              <a:path w="96520" h="537844">
                <a:moveTo>
                  <a:pt x="39576" y="0"/>
                </a:moveTo>
                <a:lnTo>
                  <a:pt x="96166" y="28315"/>
                </a:lnTo>
                <a:lnTo>
                  <a:pt x="56588" y="328099"/>
                </a:lnTo>
                <a:lnTo>
                  <a:pt x="0" y="446862"/>
                </a:lnTo>
                <a:lnTo>
                  <a:pt x="5660" y="537435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992761" y="806353"/>
            <a:ext cx="12065" cy="72390"/>
          </a:xfrm>
          <a:custGeom>
            <a:avLst/>
            <a:gdLst/>
            <a:ahLst/>
            <a:cxnLst/>
            <a:rect l="l" t="t" r="r" b="b"/>
            <a:pathLst>
              <a:path w="12065" h="72390">
                <a:moveTo>
                  <a:pt x="0" y="72076"/>
                </a:moveTo>
                <a:lnTo>
                  <a:pt x="12038" y="0"/>
                </a:lnTo>
              </a:path>
            </a:pathLst>
          </a:custGeom>
          <a:ln w="15713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2313750" y="227889"/>
            <a:ext cx="691515" cy="781050"/>
          </a:xfrm>
          <a:custGeom>
            <a:avLst/>
            <a:gdLst/>
            <a:ahLst/>
            <a:cxnLst/>
            <a:rect l="l" t="t" r="r" b="b"/>
            <a:pathLst>
              <a:path w="691515" h="781050">
                <a:moveTo>
                  <a:pt x="691049" y="509521"/>
                </a:moveTo>
                <a:lnTo>
                  <a:pt x="611164" y="469552"/>
                </a:lnTo>
                <a:lnTo>
                  <a:pt x="594124" y="412952"/>
                </a:lnTo>
                <a:lnTo>
                  <a:pt x="645085" y="294189"/>
                </a:lnTo>
                <a:lnTo>
                  <a:pt x="684696" y="175394"/>
                </a:lnTo>
                <a:lnTo>
                  <a:pt x="690353" y="0"/>
                </a:lnTo>
                <a:lnTo>
                  <a:pt x="452645" y="11345"/>
                </a:lnTo>
                <a:lnTo>
                  <a:pt x="486631" y="79259"/>
                </a:lnTo>
                <a:lnTo>
                  <a:pt x="305575" y="96198"/>
                </a:lnTo>
                <a:lnTo>
                  <a:pt x="322522" y="152767"/>
                </a:lnTo>
                <a:lnTo>
                  <a:pt x="339501" y="294189"/>
                </a:lnTo>
              </a:path>
              <a:path w="691515" h="781050">
                <a:moveTo>
                  <a:pt x="0" y="780649"/>
                </a:moveTo>
                <a:lnTo>
                  <a:pt x="169768" y="763710"/>
                </a:lnTo>
                <a:lnTo>
                  <a:pt x="356513" y="678857"/>
                </a:lnTo>
                <a:lnTo>
                  <a:pt x="413070" y="531715"/>
                </a:lnTo>
                <a:lnTo>
                  <a:pt x="464063" y="520464"/>
                </a:lnTo>
                <a:lnTo>
                  <a:pt x="560203" y="599629"/>
                </a:lnTo>
                <a:lnTo>
                  <a:pt x="582871" y="622288"/>
                </a:lnTo>
                <a:lnTo>
                  <a:pt x="679074" y="650541"/>
                </a:lnTo>
                <a:lnTo>
                  <a:pt x="691049" y="646415"/>
                </a:lnTo>
              </a:path>
            </a:pathLst>
          </a:custGeom>
          <a:ln w="15716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2998461" y="1738674"/>
            <a:ext cx="6350" cy="20955"/>
          </a:xfrm>
          <a:custGeom>
            <a:avLst/>
            <a:gdLst/>
            <a:ahLst/>
            <a:cxnLst/>
            <a:rect l="l" t="t" r="r" b="b"/>
            <a:pathLst>
              <a:path w="6350" h="20955">
                <a:moveTo>
                  <a:pt x="6338" y="20605"/>
                </a:moveTo>
                <a:lnTo>
                  <a:pt x="0" y="10947"/>
                </a:lnTo>
                <a:lnTo>
                  <a:pt x="6338" y="0"/>
                </a:lnTo>
              </a:path>
            </a:pathLst>
          </a:custGeom>
          <a:ln w="15714">
            <a:solidFill>
              <a:srgbClr val="6D6E71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sp>
          <p:nvSpPr>
            <p:cNvPr id="27" name="object 27"/>
            <p:cNvSpPr/>
            <p:nvPr/>
          </p:nvSpPr>
          <p:spPr>
            <a:xfrm>
              <a:off x="12958846" y="1490422"/>
              <a:ext cx="46355" cy="22225"/>
            </a:xfrm>
            <a:custGeom>
              <a:avLst/>
              <a:gdLst/>
              <a:ahLst/>
              <a:cxnLst/>
              <a:rect l="l" t="t" r="r" b="b"/>
              <a:pathLst>
                <a:path w="46355" h="22225">
                  <a:moveTo>
                    <a:pt x="45953" y="0"/>
                  </a:moveTo>
                  <a:lnTo>
                    <a:pt x="0" y="21610"/>
                  </a:lnTo>
                </a:path>
              </a:pathLst>
            </a:custGeom>
            <a:ln w="15718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9F38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045094" y="7086455"/>
            <a:ext cx="2901315" cy="2520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EDGEWICK </a:t>
            </a:r>
            <a:r>
              <a:rPr sz="1050" spc="2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4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63600" y="3365500"/>
            <a:ext cx="3215005" cy="2328545"/>
            <a:chOff x="863600" y="3365500"/>
            <a:chExt cx="3215005" cy="2328545"/>
          </a:xfrm>
        </p:grpSpPr>
        <p:pic>
          <p:nvPicPr>
            <p:cNvPr id="33" name="object 3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7451" y="3475682"/>
              <a:ext cx="191485" cy="1489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63600" y="3365499"/>
              <a:ext cx="3215005" cy="2328545"/>
            </a:xfrm>
            <a:custGeom>
              <a:avLst/>
              <a:gdLst/>
              <a:ahLst/>
              <a:cxnLst/>
              <a:rect l="l" t="t" r="r" b="b"/>
              <a:pathLst>
                <a:path w="3215004" h="2328545">
                  <a:moveTo>
                    <a:pt x="2832" y="1557134"/>
                  </a:moveTo>
                  <a:lnTo>
                    <a:pt x="0" y="1557134"/>
                  </a:lnTo>
                  <a:lnTo>
                    <a:pt x="0" y="2253907"/>
                  </a:lnTo>
                  <a:lnTo>
                    <a:pt x="2832" y="2253907"/>
                  </a:lnTo>
                  <a:lnTo>
                    <a:pt x="2832" y="1557134"/>
                  </a:lnTo>
                  <a:close/>
                </a:path>
                <a:path w="3215004" h="2328545">
                  <a:moveTo>
                    <a:pt x="133921" y="1956612"/>
                  </a:moveTo>
                  <a:lnTo>
                    <a:pt x="51612" y="1956612"/>
                  </a:lnTo>
                  <a:lnTo>
                    <a:pt x="51612" y="2328240"/>
                  </a:lnTo>
                  <a:lnTo>
                    <a:pt x="133921" y="2328240"/>
                  </a:lnTo>
                  <a:lnTo>
                    <a:pt x="133921" y="1956612"/>
                  </a:lnTo>
                  <a:close/>
                </a:path>
                <a:path w="3215004" h="2328545">
                  <a:moveTo>
                    <a:pt x="287870" y="1835835"/>
                  </a:moveTo>
                  <a:lnTo>
                    <a:pt x="205562" y="1835835"/>
                  </a:lnTo>
                  <a:lnTo>
                    <a:pt x="205562" y="2207450"/>
                  </a:lnTo>
                  <a:lnTo>
                    <a:pt x="287870" y="2207450"/>
                  </a:lnTo>
                  <a:lnTo>
                    <a:pt x="287870" y="1835835"/>
                  </a:lnTo>
                  <a:close/>
                </a:path>
                <a:path w="3215004" h="2328545">
                  <a:moveTo>
                    <a:pt x="441833" y="1773631"/>
                  </a:moveTo>
                  <a:lnTo>
                    <a:pt x="359524" y="1773631"/>
                  </a:lnTo>
                  <a:lnTo>
                    <a:pt x="359524" y="2303183"/>
                  </a:lnTo>
                  <a:lnTo>
                    <a:pt x="441833" y="2303183"/>
                  </a:lnTo>
                  <a:lnTo>
                    <a:pt x="441833" y="1773631"/>
                  </a:lnTo>
                  <a:close/>
                </a:path>
                <a:path w="3215004" h="2328545">
                  <a:moveTo>
                    <a:pt x="595795" y="1408468"/>
                  </a:moveTo>
                  <a:lnTo>
                    <a:pt x="513473" y="1408468"/>
                  </a:lnTo>
                  <a:lnTo>
                    <a:pt x="513473" y="2105240"/>
                  </a:lnTo>
                  <a:lnTo>
                    <a:pt x="595795" y="2105240"/>
                  </a:lnTo>
                  <a:lnTo>
                    <a:pt x="595795" y="1408468"/>
                  </a:lnTo>
                  <a:close/>
                </a:path>
                <a:path w="3215004" h="2328545">
                  <a:moveTo>
                    <a:pt x="749744" y="1668576"/>
                  </a:moveTo>
                  <a:lnTo>
                    <a:pt x="667435" y="1668576"/>
                  </a:lnTo>
                  <a:lnTo>
                    <a:pt x="667435" y="2040191"/>
                  </a:lnTo>
                  <a:lnTo>
                    <a:pt x="749744" y="2040191"/>
                  </a:lnTo>
                  <a:lnTo>
                    <a:pt x="749744" y="1668576"/>
                  </a:lnTo>
                  <a:close/>
                </a:path>
                <a:path w="3215004" h="2328545">
                  <a:moveTo>
                    <a:pt x="903706" y="1733600"/>
                  </a:moveTo>
                  <a:lnTo>
                    <a:pt x="821385" y="1733600"/>
                  </a:lnTo>
                  <a:lnTo>
                    <a:pt x="821385" y="2105215"/>
                  </a:lnTo>
                  <a:lnTo>
                    <a:pt x="903706" y="2105215"/>
                  </a:lnTo>
                  <a:lnTo>
                    <a:pt x="903706" y="1733600"/>
                  </a:lnTo>
                  <a:close/>
                </a:path>
                <a:path w="3215004" h="2328545">
                  <a:moveTo>
                    <a:pt x="1057656" y="1557121"/>
                  </a:moveTo>
                  <a:lnTo>
                    <a:pt x="975347" y="1557121"/>
                  </a:lnTo>
                  <a:lnTo>
                    <a:pt x="975347" y="2207450"/>
                  </a:lnTo>
                  <a:lnTo>
                    <a:pt x="1057656" y="2207450"/>
                  </a:lnTo>
                  <a:lnTo>
                    <a:pt x="1057656" y="1557121"/>
                  </a:lnTo>
                  <a:close/>
                </a:path>
                <a:path w="3215004" h="2328545">
                  <a:moveTo>
                    <a:pt x="1211618" y="1575714"/>
                  </a:moveTo>
                  <a:lnTo>
                    <a:pt x="1129309" y="1575714"/>
                  </a:lnTo>
                  <a:lnTo>
                    <a:pt x="1129309" y="1947329"/>
                  </a:lnTo>
                  <a:lnTo>
                    <a:pt x="1211618" y="1947329"/>
                  </a:lnTo>
                  <a:lnTo>
                    <a:pt x="1211618" y="1575714"/>
                  </a:lnTo>
                  <a:close/>
                </a:path>
                <a:path w="3215004" h="2328545">
                  <a:moveTo>
                    <a:pt x="1365580" y="1770811"/>
                  </a:moveTo>
                  <a:lnTo>
                    <a:pt x="1283271" y="1770811"/>
                  </a:lnTo>
                  <a:lnTo>
                    <a:pt x="1283271" y="2142426"/>
                  </a:lnTo>
                  <a:lnTo>
                    <a:pt x="1365580" y="2142426"/>
                  </a:lnTo>
                  <a:lnTo>
                    <a:pt x="1365580" y="1770811"/>
                  </a:lnTo>
                  <a:close/>
                </a:path>
                <a:path w="3215004" h="2328545">
                  <a:moveTo>
                    <a:pt x="1519529" y="1826501"/>
                  </a:moveTo>
                  <a:lnTo>
                    <a:pt x="1437220" y="1826501"/>
                  </a:lnTo>
                  <a:lnTo>
                    <a:pt x="1437220" y="2198116"/>
                  </a:lnTo>
                  <a:lnTo>
                    <a:pt x="1519529" y="2198116"/>
                  </a:lnTo>
                  <a:lnTo>
                    <a:pt x="1519529" y="1826501"/>
                  </a:lnTo>
                  <a:close/>
                </a:path>
                <a:path w="3215004" h="2328545">
                  <a:moveTo>
                    <a:pt x="1673491" y="1575650"/>
                  </a:moveTo>
                  <a:lnTo>
                    <a:pt x="1591170" y="1575650"/>
                  </a:lnTo>
                  <a:lnTo>
                    <a:pt x="1591170" y="1947265"/>
                  </a:lnTo>
                  <a:lnTo>
                    <a:pt x="1673491" y="1947265"/>
                  </a:lnTo>
                  <a:lnTo>
                    <a:pt x="1673491" y="1575650"/>
                  </a:lnTo>
                  <a:close/>
                </a:path>
                <a:path w="3215004" h="2328545">
                  <a:moveTo>
                    <a:pt x="1827453" y="1807908"/>
                  </a:moveTo>
                  <a:lnTo>
                    <a:pt x="1745132" y="1807908"/>
                  </a:lnTo>
                  <a:lnTo>
                    <a:pt x="1745132" y="2179523"/>
                  </a:lnTo>
                  <a:lnTo>
                    <a:pt x="1827453" y="2179523"/>
                  </a:lnTo>
                  <a:lnTo>
                    <a:pt x="1827453" y="1807908"/>
                  </a:lnTo>
                  <a:close/>
                </a:path>
                <a:path w="3215004" h="2328545">
                  <a:moveTo>
                    <a:pt x="1981403" y="1956549"/>
                  </a:moveTo>
                  <a:lnTo>
                    <a:pt x="1899081" y="1956549"/>
                  </a:lnTo>
                  <a:lnTo>
                    <a:pt x="1899081" y="2328164"/>
                  </a:lnTo>
                  <a:lnTo>
                    <a:pt x="1981403" y="2328164"/>
                  </a:lnTo>
                  <a:lnTo>
                    <a:pt x="1981403" y="1956549"/>
                  </a:lnTo>
                  <a:close/>
                </a:path>
                <a:path w="3215004" h="2328545">
                  <a:moveTo>
                    <a:pt x="2135352" y="0"/>
                  </a:moveTo>
                  <a:lnTo>
                    <a:pt x="2053031" y="0"/>
                  </a:lnTo>
                  <a:lnTo>
                    <a:pt x="2053031" y="2328151"/>
                  </a:lnTo>
                  <a:lnTo>
                    <a:pt x="2135352" y="2328151"/>
                  </a:lnTo>
                  <a:lnTo>
                    <a:pt x="2135352" y="0"/>
                  </a:lnTo>
                  <a:close/>
                </a:path>
                <a:path w="3215004" h="2328545">
                  <a:moveTo>
                    <a:pt x="2289302" y="1956536"/>
                  </a:moveTo>
                  <a:lnTo>
                    <a:pt x="2206980" y="1956536"/>
                  </a:lnTo>
                  <a:lnTo>
                    <a:pt x="2206980" y="2328151"/>
                  </a:lnTo>
                  <a:lnTo>
                    <a:pt x="2289302" y="2328151"/>
                  </a:lnTo>
                  <a:lnTo>
                    <a:pt x="2289302" y="1956536"/>
                  </a:lnTo>
                  <a:close/>
                </a:path>
                <a:path w="3215004" h="2328545">
                  <a:moveTo>
                    <a:pt x="2443264" y="1956536"/>
                  </a:moveTo>
                  <a:lnTo>
                    <a:pt x="2360942" y="1956536"/>
                  </a:lnTo>
                  <a:lnTo>
                    <a:pt x="2360942" y="2328138"/>
                  </a:lnTo>
                  <a:lnTo>
                    <a:pt x="2443264" y="2328138"/>
                  </a:lnTo>
                  <a:lnTo>
                    <a:pt x="2443264" y="1956536"/>
                  </a:lnTo>
                  <a:close/>
                </a:path>
                <a:path w="3215004" h="2328545">
                  <a:moveTo>
                    <a:pt x="2597213" y="1956523"/>
                  </a:moveTo>
                  <a:lnTo>
                    <a:pt x="2514892" y="1956523"/>
                  </a:lnTo>
                  <a:lnTo>
                    <a:pt x="2514892" y="2328138"/>
                  </a:lnTo>
                  <a:lnTo>
                    <a:pt x="2597213" y="2328138"/>
                  </a:lnTo>
                  <a:lnTo>
                    <a:pt x="2597213" y="1956523"/>
                  </a:lnTo>
                  <a:close/>
                </a:path>
                <a:path w="3215004" h="2328545">
                  <a:moveTo>
                    <a:pt x="2751163" y="1956523"/>
                  </a:moveTo>
                  <a:lnTo>
                    <a:pt x="2668841" y="1956523"/>
                  </a:lnTo>
                  <a:lnTo>
                    <a:pt x="2668841" y="2328126"/>
                  </a:lnTo>
                  <a:lnTo>
                    <a:pt x="2751163" y="2328126"/>
                  </a:lnTo>
                  <a:lnTo>
                    <a:pt x="2751163" y="1956523"/>
                  </a:lnTo>
                  <a:close/>
                </a:path>
                <a:path w="3215004" h="2328545">
                  <a:moveTo>
                    <a:pt x="2905125" y="1956511"/>
                  </a:moveTo>
                  <a:lnTo>
                    <a:pt x="2822803" y="1956511"/>
                  </a:lnTo>
                  <a:lnTo>
                    <a:pt x="2822803" y="2328126"/>
                  </a:lnTo>
                  <a:lnTo>
                    <a:pt x="2905125" y="2328126"/>
                  </a:lnTo>
                  <a:lnTo>
                    <a:pt x="2905125" y="1956511"/>
                  </a:lnTo>
                  <a:close/>
                </a:path>
                <a:path w="3215004" h="2328545">
                  <a:moveTo>
                    <a:pt x="3059074" y="1956511"/>
                  </a:moveTo>
                  <a:lnTo>
                    <a:pt x="2976753" y="1956511"/>
                  </a:lnTo>
                  <a:lnTo>
                    <a:pt x="2976753" y="2328113"/>
                  </a:lnTo>
                  <a:lnTo>
                    <a:pt x="3059074" y="2328113"/>
                  </a:lnTo>
                  <a:lnTo>
                    <a:pt x="3059074" y="1956511"/>
                  </a:lnTo>
                  <a:close/>
                </a:path>
                <a:path w="3215004" h="2328545">
                  <a:moveTo>
                    <a:pt x="3214522" y="1956511"/>
                  </a:moveTo>
                  <a:lnTo>
                    <a:pt x="3132201" y="1956511"/>
                  </a:lnTo>
                  <a:lnTo>
                    <a:pt x="3132201" y="2328113"/>
                  </a:lnTo>
                  <a:lnTo>
                    <a:pt x="3214522" y="2328113"/>
                  </a:lnTo>
                  <a:lnTo>
                    <a:pt x="3214522" y="1956511"/>
                  </a:lnTo>
                  <a:close/>
                </a:path>
              </a:pathLst>
            </a:custGeom>
            <a:solidFill>
              <a:srgbClr val="FFFFFF">
                <a:alpha val="29998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021367" y="6188115"/>
            <a:ext cx="1938655" cy="139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3455" algn="l"/>
              </a:tabLst>
            </a:pPr>
            <a:r>
              <a:rPr sz="750" spc="22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750" spc="1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750" spc="1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750" spc="1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750" spc="21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3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750" spc="19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2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H	</a:t>
            </a:r>
            <a:r>
              <a:rPr sz="750" spc="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750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3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D</a:t>
            </a:r>
            <a:r>
              <a:rPr sz="750" spc="1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I</a:t>
            </a:r>
            <a:r>
              <a:rPr sz="750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2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750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1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I </a:t>
            </a:r>
            <a:r>
              <a:rPr sz="750" spc="30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750" spc="1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750" spc="22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750" spc="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endParaRPr sz="7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71717" y="7505700"/>
            <a:ext cx="3255645" cy="455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b="1" spc="155" dirty="0">
                <a:latin typeface="Tahoma" panose="020B0604030504040204"/>
                <a:cs typeface="Tahoma" panose="020B0604030504040204"/>
              </a:rPr>
              <a:t>Nguồn:</a:t>
            </a:r>
            <a:endParaRPr sz="1400" b="1" spc="155" dirty="0">
              <a:latin typeface="Tahoma" panose="020B0604030504040204"/>
              <a:cs typeface="Tahoma" panose="020B060403050404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0" y="0"/>
            <a:ext cx="13004800" cy="4010025"/>
            <a:chOff x="0" y="0"/>
            <a:chExt cx="13004800" cy="4010025"/>
          </a:xfrm>
        </p:grpSpPr>
        <p:sp>
          <p:nvSpPr>
            <p:cNvPr id="39" name="object 39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0" y="0"/>
              <a:ext cx="13004800" cy="1066800"/>
            </a:xfrm>
            <a:custGeom>
              <a:avLst/>
              <a:gdLst/>
              <a:ahLst/>
              <a:cxnLst/>
              <a:rect l="l" t="t" r="r" b="b"/>
              <a:pathLst>
                <a:path w="13004800" h="1066800">
                  <a:moveTo>
                    <a:pt x="0" y="0"/>
                  </a:moveTo>
                  <a:lnTo>
                    <a:pt x="13004800" y="0"/>
                  </a:lnTo>
                  <a:lnTo>
                    <a:pt x="13004800" y="1066800"/>
                  </a:lnTo>
                  <a:lnTo>
                    <a:pt x="0" y="1066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858802" y="0"/>
            <a:ext cx="299593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00" b="0" spc="-3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52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672102" y="304800"/>
            <a:ext cx="4531995" cy="335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73655" algn="l"/>
              </a:tabLst>
            </a:pPr>
            <a:r>
              <a:rPr sz="2100" spc="41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R</a:t>
            </a:r>
            <a:r>
              <a:rPr sz="1650" spc="10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OBE</a:t>
            </a:r>
            <a:r>
              <a:rPr sz="1650" spc="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650" spc="1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T </a:t>
            </a:r>
            <a:r>
              <a:rPr sz="2100" spc="10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S</a:t>
            </a:r>
            <a:r>
              <a:rPr sz="1650" spc="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EDGEWIC</a:t>
            </a:r>
            <a:r>
              <a:rPr sz="1650" spc="6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6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100" spc="-585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|</a:t>
            </a:r>
            <a:r>
              <a:rPr sz="2100" spc="1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 </a:t>
            </a:r>
            <a:r>
              <a:rPr sz="2100" spc="610" dirty="0">
                <a:solidFill>
                  <a:srgbClr val="FFFFFF"/>
                </a:solidFill>
                <a:latin typeface="SimSun" panose="02010600030101010101" pitchFamily="2" charset="-122"/>
                <a:cs typeface="SimSun" panose="02010600030101010101" pitchFamily="2" charset="-122"/>
              </a:rPr>
              <a:t>K</a:t>
            </a:r>
            <a:r>
              <a:rPr sz="1650" spc="15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EVI</a:t>
            </a:r>
            <a:r>
              <a:rPr sz="1650" spc="6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50" spc="1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spc="17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650" spc="-75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spc="8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1650" spc="2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1650" spc="5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16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95902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>
                <a:latin typeface="Verdana" panose="020B0604030504040204"/>
                <a:cs typeface="Verdana" panose="020B0604030504040204"/>
              </a:rPr>
              <a:t>Giới thiệu</a:t>
            </a:r>
            <a:endParaRPr sz="3000" i="1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>
                <a:latin typeface="Verdana" panose="020B0604030504040204"/>
                <a:cs typeface="Verdana" panose="020B0604030504040204"/>
              </a:rPr>
              <a:t>Quan sát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>
                <a:latin typeface="Verdana" panose="020B0604030504040204"/>
                <a:cs typeface="Verdana" panose="020B0604030504040204"/>
              </a:rPr>
              <a:t>Mô hình toán học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275" dirty="0">
                <a:latin typeface="Verdana" panose="020B0604030504040204"/>
                <a:cs typeface="Verdana" panose="020B0604030504040204"/>
              </a:rPr>
              <a:t>Phân loại cấp tăng trưởng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325" dirty="0">
                <a:latin typeface="Verdana" panose="020B0604030504040204"/>
                <a:cs typeface="Verdana" panose="020B0604030504040204"/>
              </a:rPr>
              <a:t>Lý thuyết thuật toán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365" dirty="0"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633720" y="3270250"/>
            <a:ext cx="68459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6000" algn="l"/>
              </a:tabLst>
            </a:pPr>
            <a:r>
              <a:rPr sz="3750" b="1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b="1" spc="-325" dirty="0">
                <a:latin typeface="Verdana" panose="020B0604030504040204"/>
                <a:cs typeface="Verdana" panose="020B0604030504040204"/>
              </a:rPr>
              <a:t>PHÂN TÍCH GIẢI THUẬT</a:t>
            </a:r>
            <a:endParaRPr lang="en-US" sz="3750" b="1" spc="-325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71717" y="7086455"/>
            <a:ext cx="3255645" cy="875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algn="l">
              <a:lnSpc>
                <a:spcPct val="100000"/>
              </a:lnSpc>
            </a:pPr>
            <a:r>
              <a:rPr lang="en-US" sz="1400" b="1" spc="155" dirty="0">
                <a:latin typeface="Tahoma" panose="020B0604030504040204"/>
                <a:cs typeface="Tahoma" panose="020B0604030504040204"/>
              </a:rPr>
              <a:t>Nguồn:</a:t>
            </a:r>
            <a:endParaRPr sz="1400" b="1" spc="155" dirty="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761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Giới thiệu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275" dirty="0">
                <a:latin typeface="Verdana" panose="020B0604030504040204"/>
                <a:cs typeface="Verdana" panose="020B0604030504040204"/>
              </a:rPr>
              <a:t>Quan sát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10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Mô hình toán học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Phân loại cấp bậc tăng trưởng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2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Lý thuyết thuật toán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8720" y="3270250"/>
            <a:ext cx="116973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0">
              <a:lnSpc>
                <a:spcPct val="100000"/>
              </a:lnSpc>
              <a:spcBef>
                <a:spcPts val="100"/>
              </a:spcBef>
              <a:tabLst>
                <a:tab pos="5461635" algn="l"/>
              </a:tabLst>
            </a:pPr>
            <a:r>
              <a:rPr sz="3750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spc="-200" dirty="0">
                <a:latin typeface="Verdana" panose="020B0604030504040204"/>
                <a:cs typeface="Verdana" panose="020B0604030504040204"/>
              </a:rPr>
              <a:t>PHÂN TÍCH GIẢI THUẬT</a:t>
            </a:r>
            <a:endParaRPr lang="en-US" sz="37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lang="en-US" sz="2800" b="0" spc="85" dirty="0">
                <a:latin typeface="Microsoft Sans Serif" panose="020B0604020202020204"/>
                <a:cs typeface="Microsoft Sans Serif" panose="020B0604020202020204"/>
              </a:rPr>
              <a:t>Ví dụ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lang="en-US" sz="2800" b="0" spc="8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3-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520" y="1346200"/>
            <a:ext cx="112509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36650" algn="l"/>
              </a:tabLst>
            </a:pPr>
            <a:r>
              <a:rPr sz="2400" spc="-3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3-S</a:t>
            </a:r>
            <a:r>
              <a:rPr sz="1900" spc="-35" dirty="0">
                <a:solidFill>
                  <a:srgbClr val="005493"/>
                </a:solidFill>
                <a:latin typeface="Trebuchet MS" panose="020B0603020202020204"/>
                <a:cs typeface="Trebuchet MS" panose="020B0603020202020204"/>
              </a:rPr>
              <a:t>UM</a:t>
            </a:r>
            <a:r>
              <a:rPr sz="2400" spc="-3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số nguyên khác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0" dirty="0">
                <a:latin typeface="Lucida Sans Unicode" panose="020B0602030504020204"/>
                <a:cs typeface="Lucida Sans Unicode" panose="020B0602030504020204"/>
              </a:rPr>
              <a:t>có bao nhiêu tổng bộ ba số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0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8775700"/>
            <a:ext cx="96780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732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Notes. 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Liên quan mật thiết đến hình học tính toán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8903" y="2877820"/>
            <a:ext cx="5283200" cy="222313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0" rIns="0" bIns="0" rtlCol="0">
            <a:spAutoFit/>
          </a:bodyPr>
          <a:lstStyle/>
          <a:p>
            <a:pPr marL="210185" marR="2618105">
              <a:lnSpc>
                <a:spcPct val="104000"/>
              </a:lnSpc>
              <a:spcBef>
                <a:spcPts val="1000"/>
              </a:spcBef>
            </a:pP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Inp:</a:t>
            </a:r>
            <a:endParaRPr lang="en-US" sz="2000" spc="-5" dirty="0">
              <a:latin typeface="Lucida Console" panose="020B0609040504020204"/>
              <a:cs typeface="Lucida Console" panose="020B0609040504020204"/>
            </a:endParaRPr>
          </a:p>
          <a:p>
            <a:pPr marL="210185" marR="2618105">
              <a:lnSpc>
                <a:spcPct val="104000"/>
              </a:lnSpc>
              <a:spcBef>
                <a:spcPts val="1000"/>
              </a:spcBef>
            </a:pP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8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10185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30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-40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-20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-10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40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10</a:t>
            </a:r>
            <a:r>
              <a:rPr sz="2000" spc="-10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5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50">
              <a:latin typeface="Lucida Console" panose="020B0609040504020204"/>
              <a:cs typeface="Lucida Console" panose="020B0609040504020204"/>
            </a:endParaRPr>
          </a:p>
          <a:p>
            <a:pPr marL="210185" marR="1242060">
              <a:lnSpc>
                <a:spcPct val="104000"/>
              </a:lnSpc>
            </a:pP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Out:</a:t>
            </a:r>
            <a:endParaRPr lang="en-US" sz="2000" spc="-5" dirty="0">
              <a:latin typeface="Lucida Console" panose="020B0609040504020204"/>
              <a:cs typeface="Lucida Console" panose="020B0609040504020204"/>
            </a:endParaRPr>
          </a:p>
          <a:p>
            <a:pPr marL="210185" marR="1242060">
              <a:lnSpc>
                <a:spcPct val="104000"/>
              </a:lnSpc>
            </a:pPr>
            <a:r>
              <a:rPr sz="2000" spc="-5" dirty="0">
                <a:solidFill>
                  <a:srgbClr val="606060"/>
                </a:solidFill>
                <a:latin typeface="Lucida Console" panose="020B0609040504020204"/>
                <a:cs typeface="Lucida Console" panose="020B0609040504020204"/>
              </a:rPr>
              <a:t>4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559800" y="2882900"/>
          <a:ext cx="3251200" cy="26415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2800"/>
                <a:gridCol w="812800"/>
                <a:gridCol w="812800"/>
                <a:gridCol w="812800"/>
              </a:tblGrid>
              <a:tr h="528320">
                <a:tc>
                  <a:txBody>
                    <a:bodyPr/>
                    <a:lstStyle/>
                    <a:p>
                      <a:pPr marL="160655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a[i]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a[j]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600" spc="-5" dirty="0">
                          <a:solidFill>
                            <a:srgbClr val="FFFFFF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a[k]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600" spc="-5" dirty="0">
                          <a:solidFill>
                            <a:srgbClr val="FFFFFF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tổng</a:t>
                      </a:r>
                      <a:endParaRPr lang="en-US" sz="1600" spc="-5" dirty="0">
                        <a:solidFill>
                          <a:srgbClr val="FFFFFF"/>
                        </a:solidFill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30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135" dirty="0">
                          <a:latin typeface="Lucida Sans Unicode" panose="020B0602030504020204"/>
                          <a:cs typeface="Lucida Sans Unicode" panose="020B0602030504020204"/>
                        </a:rPr>
                        <a:t>-40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10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8319">
                <a:tc>
                  <a:txBody>
                    <a:bodyPr/>
                    <a:lstStyle/>
                    <a:p>
                      <a:pPr marL="30607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30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135" dirty="0">
                          <a:latin typeface="Lucida Sans Unicode" panose="020B0602030504020204"/>
                          <a:cs typeface="Lucida Sans Unicode" panose="020B0602030504020204"/>
                        </a:rPr>
                        <a:t>-20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135" dirty="0">
                          <a:latin typeface="Lucida Sans Unicode" panose="020B0602030504020204"/>
                          <a:cs typeface="Lucida Sans Unicode" panose="020B0602030504020204"/>
                        </a:rPr>
                        <a:t>-10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8319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135" dirty="0">
                          <a:latin typeface="Lucida Sans Unicode" panose="020B0602030504020204"/>
                          <a:cs typeface="Lucida Sans Unicode" panose="020B0602030504020204"/>
                        </a:rPr>
                        <a:t>-40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40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28320">
                <a:tc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spc="-135" dirty="0">
                          <a:latin typeface="Lucida Sans Unicode" panose="020B0602030504020204"/>
                          <a:cs typeface="Lucida Sans Unicode" panose="020B0602030504020204"/>
                        </a:rPr>
                        <a:t>-10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10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250201" y="355600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 panose="020B0602030504020204"/>
                <a:cs typeface="Lucida Sans Unicode" panose="020B0602030504020204"/>
              </a:rPr>
              <a:t>1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50201" y="406400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 panose="020B0602030504020204"/>
                <a:cs typeface="Lucida Sans Unicode" panose="020B0602030504020204"/>
              </a:rPr>
              <a:t>2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0201" y="457200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 panose="020B0602030504020204"/>
                <a:cs typeface="Lucida Sans Unicode" panose="020B0602030504020204"/>
              </a:rPr>
              <a:t>3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0201" y="5080000"/>
            <a:ext cx="1543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48AA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55800" y="5524500"/>
            <a:ext cx="5283200" cy="297180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 animBg="1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25600" y="1397000"/>
            <a:ext cx="8153400" cy="8178800"/>
            <a:chOff x="1625600" y="1397000"/>
            <a:chExt cx="8153400" cy="817880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25600" y="1397000"/>
              <a:ext cx="8153400" cy="8178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704903" y="1480819"/>
              <a:ext cx="7886700" cy="7912100"/>
            </a:xfrm>
            <a:custGeom>
              <a:avLst/>
              <a:gdLst/>
              <a:ahLst/>
              <a:cxnLst/>
              <a:rect l="l" t="t" r="r" b="b"/>
              <a:pathLst>
                <a:path w="7886700" h="7912100">
                  <a:moveTo>
                    <a:pt x="0" y="0"/>
                  </a:moveTo>
                  <a:lnTo>
                    <a:pt x="7886700" y="0"/>
                  </a:lnTo>
                  <a:lnTo>
                    <a:pt x="7886700" y="7912099"/>
                  </a:lnTo>
                  <a:lnTo>
                    <a:pt x="0" y="79120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08103" y="3739642"/>
              <a:ext cx="7480300" cy="1816100"/>
            </a:xfrm>
            <a:custGeom>
              <a:avLst/>
              <a:gdLst/>
              <a:ahLst/>
              <a:cxnLst/>
              <a:rect l="l" t="t" r="r" b="b"/>
              <a:pathLst>
                <a:path w="7480300" h="1816100">
                  <a:moveTo>
                    <a:pt x="0" y="0"/>
                  </a:moveTo>
                  <a:lnTo>
                    <a:pt x="7480300" y="0"/>
                  </a:lnTo>
                  <a:lnTo>
                    <a:pt x="7480300" y="1816100"/>
                  </a:lnTo>
                  <a:lnTo>
                    <a:pt x="0" y="181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02628" y="1544319"/>
            <a:ext cx="5377180" cy="22098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public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class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ThreeSum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{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public static int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count(int[] a)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{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929640" marR="1839595">
              <a:lnSpc>
                <a:spcPct val="117000"/>
              </a:lnSpc>
              <a:spcBef>
                <a:spcPts val="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a.length; </a:t>
            </a:r>
            <a:r>
              <a:rPr sz="2000" spc="-119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20076" y="3741420"/>
            <a:ext cx="5683250" cy="18288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 i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929640" marR="310515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i+1;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j++)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 k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 j+1;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k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k++)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847215" marR="5080" indent="-459105">
              <a:lnSpc>
                <a:spcPts val="2800"/>
              </a:lnSpc>
              <a:spcBef>
                <a:spcPts val="2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if (a[i] + a[j] + a[k] == 0)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2628" y="5557520"/>
            <a:ext cx="6294755" cy="36449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92964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return</a:t>
            </a:r>
            <a:r>
              <a:rPr sz="2000" spc="-4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}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>
              <a:lnSpc>
                <a:spcPct val="100000"/>
              </a:lnSpc>
            </a:pPr>
            <a:endParaRPr sz="34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public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static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void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main(String[]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args)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{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929640" marR="1228090">
              <a:lnSpc>
                <a:spcPct val="119000"/>
              </a:lnSpc>
              <a:spcBef>
                <a:spcPts val="5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 in = new In(args[0]);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int[] a = in.readAllInts();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StdOut.println(count(a));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}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}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68627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29690" algn="l"/>
              </a:tabLst>
            </a:pPr>
            <a:r>
              <a:rPr sz="2800" b="0" spc="70" dirty="0">
                <a:latin typeface="Microsoft Sans Serif" panose="020B0604020202020204"/>
                <a:cs typeface="Microsoft Sans Serif" panose="020B0604020202020204"/>
              </a:rPr>
              <a:t>3-S</a:t>
            </a:r>
            <a:r>
              <a:rPr sz="2250" b="0" spc="70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800" b="0" spc="70" dirty="0">
                <a:latin typeface="Microsoft Sans Serif" panose="020B0604020202020204"/>
                <a:cs typeface="Microsoft Sans Serif" panose="020B0604020202020204"/>
              </a:rPr>
              <a:t>:	</a:t>
            </a:r>
            <a:r>
              <a:rPr lang="en-US" sz="2800" b="0" spc="10" dirty="0">
                <a:latin typeface="Microsoft Sans Serif" panose="020B0604020202020204"/>
                <a:cs typeface="Microsoft Sans Serif" panose="020B0604020202020204"/>
              </a:rPr>
              <a:t>Thuật toán duyệt trâu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936356" y="4610135"/>
            <a:ext cx="1045844" cy="518159"/>
            <a:chOff x="8986403" y="4610135"/>
            <a:chExt cx="1045844" cy="518159"/>
          </a:xfrm>
        </p:grpSpPr>
        <p:sp>
          <p:nvSpPr>
            <p:cNvPr id="11" name="object 11"/>
            <p:cNvSpPr/>
            <p:nvPr/>
          </p:nvSpPr>
          <p:spPr>
            <a:xfrm>
              <a:off x="9065143" y="4671090"/>
              <a:ext cx="962025" cy="635"/>
            </a:xfrm>
            <a:custGeom>
              <a:avLst/>
              <a:gdLst/>
              <a:ahLst/>
              <a:cxnLst/>
              <a:rect l="l" t="t" r="r" b="b"/>
              <a:pathLst>
                <a:path w="962025" h="635">
                  <a:moveTo>
                    <a:pt x="0" y="0"/>
                  </a:moveTo>
                  <a:lnTo>
                    <a:pt x="12700" y="2"/>
                  </a:lnTo>
                  <a:lnTo>
                    <a:pt x="961690" y="11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986403" y="4610135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121927" y="0"/>
                  </a:moveTo>
                  <a:lnTo>
                    <a:pt x="0" y="60946"/>
                  </a:lnTo>
                  <a:lnTo>
                    <a:pt x="121912" y="121920"/>
                  </a:lnTo>
                  <a:lnTo>
                    <a:pt x="91445" y="60946"/>
                  </a:lnTo>
                  <a:lnTo>
                    <a:pt x="12192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070340" y="5067308"/>
              <a:ext cx="962025" cy="635"/>
            </a:xfrm>
            <a:custGeom>
              <a:avLst/>
              <a:gdLst/>
              <a:ahLst/>
              <a:cxnLst/>
              <a:rect l="l" t="t" r="r" b="b"/>
              <a:pathLst>
                <a:path w="962025" h="635">
                  <a:moveTo>
                    <a:pt x="0" y="0"/>
                  </a:moveTo>
                  <a:lnTo>
                    <a:pt x="12700" y="2"/>
                  </a:lnTo>
                  <a:lnTo>
                    <a:pt x="961690" y="11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991600" y="5006354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121927" y="0"/>
                  </a:moveTo>
                  <a:lnTo>
                    <a:pt x="0" y="60946"/>
                  </a:lnTo>
                  <a:lnTo>
                    <a:pt x="121912" y="121920"/>
                  </a:lnTo>
                  <a:lnTo>
                    <a:pt x="91445" y="60946"/>
                  </a:lnTo>
                  <a:lnTo>
                    <a:pt x="12192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0130273" y="4495800"/>
            <a:ext cx="2625725" cy="743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10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kiểm tra mỗi bộ ba</a:t>
            </a:r>
            <a:endParaRPr lang="en-US" sz="1600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120000"/>
              </a:lnSpc>
              <a:spcBef>
                <a:spcPts val="1100"/>
              </a:spcBef>
            </a:pP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để đơn giản, lờ tràn số đi</a:t>
            </a:r>
            <a:endParaRPr lang="en-US" sz="1600" spc="-5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216660"/>
            <a:ext cx="4646930" cy="101155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Làm sao để đo thời gian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51117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tay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4583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Đo thời gian chạy</a:t>
            </a:r>
            <a:endParaRPr lang="en-US" sz="2800" b="0" spc="50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4721" y="4270429"/>
            <a:ext cx="2149055" cy="287967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785517" y="1814597"/>
            <a:ext cx="770255" cy="808990"/>
            <a:chOff x="8785517" y="1814597"/>
            <a:chExt cx="770255" cy="808990"/>
          </a:xfrm>
        </p:grpSpPr>
        <p:sp>
          <p:nvSpPr>
            <p:cNvPr id="6" name="object 6"/>
            <p:cNvSpPr/>
            <p:nvPr/>
          </p:nvSpPr>
          <p:spPr>
            <a:xfrm>
              <a:off x="9177641" y="1868459"/>
              <a:ext cx="33655" cy="382270"/>
            </a:xfrm>
            <a:custGeom>
              <a:avLst/>
              <a:gdLst/>
              <a:ahLst/>
              <a:cxnLst/>
              <a:rect l="l" t="t" r="r" b="b"/>
              <a:pathLst>
                <a:path w="33654" h="382269">
                  <a:moveTo>
                    <a:pt x="16281" y="0"/>
                  </a:moveTo>
                  <a:lnTo>
                    <a:pt x="6510" y="267"/>
                  </a:lnTo>
                  <a:lnTo>
                    <a:pt x="1965" y="1780"/>
                  </a:lnTo>
                  <a:lnTo>
                    <a:pt x="849" y="2694"/>
                  </a:lnTo>
                  <a:lnTo>
                    <a:pt x="0" y="381893"/>
                  </a:lnTo>
                  <a:lnTo>
                    <a:pt x="33074" y="2821"/>
                  </a:lnTo>
                  <a:lnTo>
                    <a:pt x="16281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177640" y="1868459"/>
              <a:ext cx="33655" cy="382270"/>
            </a:xfrm>
            <a:custGeom>
              <a:avLst/>
              <a:gdLst/>
              <a:ahLst/>
              <a:cxnLst/>
              <a:rect l="l" t="t" r="r" b="b"/>
              <a:pathLst>
                <a:path w="33654" h="382269">
                  <a:moveTo>
                    <a:pt x="0" y="381893"/>
                  </a:moveTo>
                  <a:lnTo>
                    <a:pt x="849" y="2693"/>
                  </a:lnTo>
                  <a:lnTo>
                    <a:pt x="1965" y="1779"/>
                  </a:lnTo>
                  <a:lnTo>
                    <a:pt x="6510" y="267"/>
                  </a:lnTo>
                  <a:lnTo>
                    <a:pt x="16282" y="0"/>
                  </a:lnTo>
                  <a:lnTo>
                    <a:pt x="33075" y="2821"/>
                  </a:lnTo>
                  <a:lnTo>
                    <a:pt x="0" y="381893"/>
                  </a:lnTo>
                  <a:close/>
                </a:path>
              </a:pathLst>
            </a:custGeom>
            <a:ln w="2124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90824" y="1859677"/>
              <a:ext cx="759460" cy="758825"/>
            </a:xfrm>
            <a:custGeom>
              <a:avLst/>
              <a:gdLst/>
              <a:ahLst/>
              <a:cxnLst/>
              <a:rect l="l" t="t" r="r" b="b"/>
              <a:pathLst>
                <a:path w="759459" h="758825">
                  <a:moveTo>
                    <a:pt x="759441" y="379200"/>
                  </a:moveTo>
                  <a:lnTo>
                    <a:pt x="755974" y="430653"/>
                  </a:lnTo>
                  <a:lnTo>
                    <a:pt x="745876" y="480002"/>
                  </a:lnTo>
                  <a:lnTo>
                    <a:pt x="729599" y="526796"/>
                  </a:lnTo>
                  <a:lnTo>
                    <a:pt x="707598" y="570584"/>
                  </a:lnTo>
                  <a:lnTo>
                    <a:pt x="680325" y="610917"/>
                  </a:lnTo>
                  <a:lnTo>
                    <a:pt x="648233" y="647344"/>
                  </a:lnTo>
                  <a:lnTo>
                    <a:pt x="611756" y="679392"/>
                  </a:lnTo>
                  <a:lnTo>
                    <a:pt x="571368" y="706628"/>
                  </a:lnTo>
                  <a:lnTo>
                    <a:pt x="527519" y="728599"/>
                  </a:lnTo>
                  <a:lnTo>
                    <a:pt x="480661" y="744853"/>
                  </a:lnTo>
                  <a:lnTo>
                    <a:pt x="431244" y="754938"/>
                  </a:lnTo>
                  <a:lnTo>
                    <a:pt x="379720" y="758400"/>
                  </a:lnTo>
                  <a:lnTo>
                    <a:pt x="328195" y="754938"/>
                  </a:lnTo>
                  <a:lnTo>
                    <a:pt x="278779" y="744853"/>
                  </a:lnTo>
                  <a:lnTo>
                    <a:pt x="231921" y="728599"/>
                  </a:lnTo>
                  <a:lnTo>
                    <a:pt x="188073" y="706628"/>
                  </a:lnTo>
                  <a:lnTo>
                    <a:pt x="147684" y="679392"/>
                  </a:lnTo>
                  <a:lnTo>
                    <a:pt x="111207" y="647344"/>
                  </a:lnTo>
                  <a:lnTo>
                    <a:pt x="79115" y="610917"/>
                  </a:lnTo>
                  <a:lnTo>
                    <a:pt x="51842" y="570584"/>
                  </a:lnTo>
                  <a:lnTo>
                    <a:pt x="29841" y="526796"/>
                  </a:lnTo>
                  <a:lnTo>
                    <a:pt x="13564" y="480002"/>
                  </a:lnTo>
                  <a:lnTo>
                    <a:pt x="3466" y="430653"/>
                  </a:lnTo>
                  <a:lnTo>
                    <a:pt x="0" y="379200"/>
                  </a:lnTo>
                  <a:lnTo>
                    <a:pt x="3466" y="327737"/>
                  </a:lnTo>
                  <a:lnTo>
                    <a:pt x="13564" y="278383"/>
                  </a:lnTo>
                  <a:lnTo>
                    <a:pt x="29841" y="231587"/>
                  </a:lnTo>
                  <a:lnTo>
                    <a:pt x="51842" y="187801"/>
                  </a:lnTo>
                  <a:lnTo>
                    <a:pt x="79115" y="147474"/>
                  </a:lnTo>
                  <a:lnTo>
                    <a:pt x="111207" y="111056"/>
                  </a:lnTo>
                  <a:lnTo>
                    <a:pt x="147684" y="79007"/>
                  </a:lnTo>
                  <a:lnTo>
                    <a:pt x="188073" y="51771"/>
                  </a:lnTo>
                  <a:lnTo>
                    <a:pt x="231921" y="29800"/>
                  </a:lnTo>
                  <a:lnTo>
                    <a:pt x="278779" y="13546"/>
                  </a:lnTo>
                  <a:lnTo>
                    <a:pt x="328195" y="3462"/>
                  </a:lnTo>
                  <a:lnTo>
                    <a:pt x="379720" y="0"/>
                  </a:lnTo>
                  <a:lnTo>
                    <a:pt x="431244" y="3462"/>
                  </a:lnTo>
                  <a:lnTo>
                    <a:pt x="480661" y="13546"/>
                  </a:lnTo>
                  <a:lnTo>
                    <a:pt x="527519" y="29800"/>
                  </a:lnTo>
                  <a:lnTo>
                    <a:pt x="571368" y="51771"/>
                  </a:lnTo>
                  <a:lnTo>
                    <a:pt x="611756" y="79007"/>
                  </a:lnTo>
                  <a:lnTo>
                    <a:pt x="648233" y="111056"/>
                  </a:lnTo>
                  <a:lnTo>
                    <a:pt x="680325" y="147474"/>
                  </a:lnTo>
                  <a:lnTo>
                    <a:pt x="707598" y="187801"/>
                  </a:lnTo>
                  <a:lnTo>
                    <a:pt x="729599" y="231587"/>
                  </a:lnTo>
                  <a:lnTo>
                    <a:pt x="745876" y="278383"/>
                  </a:lnTo>
                  <a:lnTo>
                    <a:pt x="755974" y="327737"/>
                  </a:lnTo>
                  <a:lnTo>
                    <a:pt x="759441" y="379200"/>
                  </a:lnTo>
                  <a:close/>
                </a:path>
              </a:pathLst>
            </a:custGeom>
            <a:ln w="1061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79403" y="1826965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19">
                  <a:moveTo>
                    <a:pt x="0" y="32711"/>
                  </a:moveTo>
                  <a:lnTo>
                    <a:pt x="0" y="0"/>
                  </a:lnTo>
                </a:path>
              </a:pathLst>
            </a:custGeom>
            <a:ln w="106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152849" y="1825204"/>
              <a:ext cx="51435" cy="0"/>
            </a:xfrm>
            <a:custGeom>
              <a:avLst/>
              <a:gdLst/>
              <a:ahLst/>
              <a:cxnLst/>
              <a:rect l="l" t="t" r="r" b="b"/>
              <a:pathLst>
                <a:path w="51434">
                  <a:moveTo>
                    <a:pt x="0" y="0"/>
                  </a:moveTo>
                  <a:lnTo>
                    <a:pt x="51323" y="0"/>
                  </a:lnTo>
                </a:path>
              </a:pathLst>
            </a:custGeom>
            <a:ln w="21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8597900" y="1500497"/>
            <a:ext cx="2685415" cy="217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inp: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1Kints.txt</a:t>
            </a:r>
            <a:endParaRPr sz="1300">
              <a:latin typeface="Lucida Console" panose="020B0609040504020204"/>
              <a:cs typeface="Lucida Console" panose="020B0609040504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790288" y="4801147"/>
            <a:ext cx="770255" cy="808990"/>
            <a:chOff x="8790288" y="4801147"/>
            <a:chExt cx="770255" cy="808990"/>
          </a:xfrm>
        </p:grpSpPr>
        <p:sp>
          <p:nvSpPr>
            <p:cNvPr id="13" name="object 13"/>
            <p:cNvSpPr/>
            <p:nvPr/>
          </p:nvSpPr>
          <p:spPr>
            <a:xfrm>
              <a:off x="8915088" y="4845357"/>
              <a:ext cx="641350" cy="759460"/>
            </a:xfrm>
            <a:custGeom>
              <a:avLst/>
              <a:gdLst/>
              <a:ahLst/>
              <a:cxnLst/>
              <a:rect l="l" t="t" r="r" b="b"/>
              <a:pathLst>
                <a:path w="641350" h="759460">
                  <a:moveTo>
                    <a:pt x="271740" y="0"/>
                  </a:moveTo>
                  <a:lnTo>
                    <a:pt x="269956" y="379199"/>
                  </a:lnTo>
                  <a:lnTo>
                    <a:pt x="0" y="656720"/>
                  </a:lnTo>
                  <a:lnTo>
                    <a:pt x="17524" y="672120"/>
                  </a:lnTo>
                  <a:lnTo>
                    <a:pt x="67165" y="706332"/>
                  </a:lnTo>
                  <a:lnTo>
                    <a:pt x="144520" y="741375"/>
                  </a:lnTo>
                  <a:lnTo>
                    <a:pt x="245187" y="759269"/>
                  </a:lnTo>
                  <a:lnTo>
                    <a:pt x="304432" y="757470"/>
                  </a:lnTo>
                  <a:lnTo>
                    <a:pt x="356403" y="748632"/>
                  </a:lnTo>
                  <a:lnTo>
                    <a:pt x="402491" y="733300"/>
                  </a:lnTo>
                  <a:lnTo>
                    <a:pt x="444089" y="712013"/>
                  </a:lnTo>
                  <a:lnTo>
                    <a:pt x="482590" y="685316"/>
                  </a:lnTo>
                  <a:lnTo>
                    <a:pt x="519385" y="653749"/>
                  </a:lnTo>
                  <a:lnTo>
                    <a:pt x="555867" y="617856"/>
                  </a:lnTo>
                  <a:lnTo>
                    <a:pt x="588228" y="575582"/>
                  </a:lnTo>
                  <a:lnTo>
                    <a:pt x="612214" y="526710"/>
                  </a:lnTo>
                  <a:lnTo>
                    <a:pt x="628553" y="474488"/>
                  </a:lnTo>
                  <a:lnTo>
                    <a:pt x="637972" y="422159"/>
                  </a:lnTo>
                  <a:lnTo>
                    <a:pt x="641198" y="372971"/>
                  </a:lnTo>
                  <a:lnTo>
                    <a:pt x="638959" y="330167"/>
                  </a:lnTo>
                  <a:lnTo>
                    <a:pt x="620654" y="263730"/>
                  </a:lnTo>
                  <a:lnTo>
                    <a:pt x="606572" y="227984"/>
                  </a:lnTo>
                  <a:lnTo>
                    <a:pt x="587719" y="190371"/>
                  </a:lnTo>
                  <a:lnTo>
                    <a:pt x="562081" y="151505"/>
                  </a:lnTo>
                  <a:lnTo>
                    <a:pt x="527642" y="111998"/>
                  </a:lnTo>
                  <a:lnTo>
                    <a:pt x="482387" y="72466"/>
                  </a:lnTo>
                  <a:lnTo>
                    <a:pt x="406161" y="27949"/>
                  </a:lnTo>
                  <a:lnTo>
                    <a:pt x="338563" y="6727"/>
                  </a:lnTo>
                  <a:lnTo>
                    <a:pt x="290216" y="258"/>
                  </a:lnTo>
                  <a:lnTo>
                    <a:pt x="271740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795595" y="4846226"/>
              <a:ext cx="759460" cy="758825"/>
            </a:xfrm>
            <a:custGeom>
              <a:avLst/>
              <a:gdLst/>
              <a:ahLst/>
              <a:cxnLst/>
              <a:rect l="l" t="t" r="r" b="b"/>
              <a:pathLst>
                <a:path w="759459" h="758825">
                  <a:moveTo>
                    <a:pt x="759441" y="379199"/>
                  </a:moveTo>
                  <a:lnTo>
                    <a:pt x="755974" y="430653"/>
                  </a:lnTo>
                  <a:lnTo>
                    <a:pt x="745876" y="480002"/>
                  </a:lnTo>
                  <a:lnTo>
                    <a:pt x="729599" y="526796"/>
                  </a:lnTo>
                  <a:lnTo>
                    <a:pt x="707598" y="570584"/>
                  </a:lnTo>
                  <a:lnTo>
                    <a:pt x="680325" y="610917"/>
                  </a:lnTo>
                  <a:lnTo>
                    <a:pt x="648233" y="647344"/>
                  </a:lnTo>
                  <a:lnTo>
                    <a:pt x="611756" y="679392"/>
                  </a:lnTo>
                  <a:lnTo>
                    <a:pt x="571368" y="706628"/>
                  </a:lnTo>
                  <a:lnTo>
                    <a:pt x="527519" y="728599"/>
                  </a:lnTo>
                  <a:lnTo>
                    <a:pt x="480661" y="744853"/>
                  </a:lnTo>
                  <a:lnTo>
                    <a:pt x="431244" y="754937"/>
                  </a:lnTo>
                  <a:lnTo>
                    <a:pt x="379720" y="758399"/>
                  </a:lnTo>
                  <a:lnTo>
                    <a:pt x="328195" y="754937"/>
                  </a:lnTo>
                  <a:lnTo>
                    <a:pt x="278779" y="744853"/>
                  </a:lnTo>
                  <a:lnTo>
                    <a:pt x="231921" y="728599"/>
                  </a:lnTo>
                  <a:lnTo>
                    <a:pt x="188073" y="706628"/>
                  </a:lnTo>
                  <a:lnTo>
                    <a:pt x="147684" y="679392"/>
                  </a:lnTo>
                  <a:lnTo>
                    <a:pt x="111207" y="647344"/>
                  </a:lnTo>
                  <a:lnTo>
                    <a:pt x="79115" y="610917"/>
                  </a:lnTo>
                  <a:lnTo>
                    <a:pt x="51842" y="570584"/>
                  </a:lnTo>
                  <a:lnTo>
                    <a:pt x="29841" y="526796"/>
                  </a:lnTo>
                  <a:lnTo>
                    <a:pt x="13564" y="480002"/>
                  </a:lnTo>
                  <a:lnTo>
                    <a:pt x="3466" y="430653"/>
                  </a:lnTo>
                  <a:lnTo>
                    <a:pt x="0" y="379199"/>
                  </a:lnTo>
                  <a:lnTo>
                    <a:pt x="3466" y="327746"/>
                  </a:lnTo>
                  <a:lnTo>
                    <a:pt x="13564" y="278397"/>
                  </a:lnTo>
                  <a:lnTo>
                    <a:pt x="29841" y="231606"/>
                  </a:lnTo>
                  <a:lnTo>
                    <a:pt x="51842" y="187821"/>
                  </a:lnTo>
                  <a:lnTo>
                    <a:pt x="79115" y="147494"/>
                  </a:lnTo>
                  <a:lnTo>
                    <a:pt x="111207" y="111076"/>
                  </a:lnTo>
                  <a:lnTo>
                    <a:pt x="147684" y="79026"/>
                  </a:lnTo>
                  <a:lnTo>
                    <a:pt x="188073" y="51787"/>
                  </a:lnTo>
                  <a:lnTo>
                    <a:pt x="231921" y="29810"/>
                  </a:lnTo>
                  <a:lnTo>
                    <a:pt x="278779" y="13551"/>
                  </a:lnTo>
                  <a:lnTo>
                    <a:pt x="328195" y="3463"/>
                  </a:lnTo>
                  <a:lnTo>
                    <a:pt x="379720" y="0"/>
                  </a:lnTo>
                  <a:lnTo>
                    <a:pt x="431244" y="3463"/>
                  </a:lnTo>
                  <a:lnTo>
                    <a:pt x="480661" y="13551"/>
                  </a:lnTo>
                  <a:lnTo>
                    <a:pt x="527519" y="29810"/>
                  </a:lnTo>
                  <a:lnTo>
                    <a:pt x="571368" y="51787"/>
                  </a:lnTo>
                  <a:lnTo>
                    <a:pt x="611756" y="79026"/>
                  </a:lnTo>
                  <a:lnTo>
                    <a:pt x="648233" y="111076"/>
                  </a:lnTo>
                  <a:lnTo>
                    <a:pt x="680325" y="147494"/>
                  </a:lnTo>
                  <a:lnTo>
                    <a:pt x="707598" y="187821"/>
                  </a:lnTo>
                  <a:lnTo>
                    <a:pt x="729599" y="231606"/>
                  </a:lnTo>
                  <a:lnTo>
                    <a:pt x="745876" y="278397"/>
                  </a:lnTo>
                  <a:lnTo>
                    <a:pt x="755974" y="327746"/>
                  </a:lnTo>
                  <a:lnTo>
                    <a:pt x="759441" y="379199"/>
                  </a:lnTo>
                  <a:close/>
                </a:path>
              </a:pathLst>
            </a:custGeom>
            <a:ln w="1061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186829" y="4813536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20">
                  <a:moveTo>
                    <a:pt x="0" y="32690"/>
                  </a:moveTo>
                  <a:lnTo>
                    <a:pt x="0" y="0"/>
                  </a:lnTo>
                </a:path>
              </a:pathLst>
            </a:custGeom>
            <a:ln w="106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60275" y="4811754"/>
              <a:ext cx="51435" cy="0"/>
            </a:xfrm>
            <a:custGeom>
              <a:avLst/>
              <a:gdLst/>
              <a:ahLst/>
              <a:cxnLst/>
              <a:rect l="l" t="t" r="r" b="b"/>
              <a:pathLst>
                <a:path w="51434">
                  <a:moveTo>
                    <a:pt x="0" y="0"/>
                  </a:moveTo>
                  <a:lnTo>
                    <a:pt x="51323" y="0"/>
                  </a:lnTo>
                </a:path>
              </a:pathLst>
            </a:custGeom>
            <a:ln w="21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790288" y="3305562"/>
            <a:ext cx="770255" cy="808990"/>
            <a:chOff x="8790288" y="3305562"/>
            <a:chExt cx="770255" cy="808990"/>
          </a:xfrm>
        </p:grpSpPr>
        <p:sp>
          <p:nvSpPr>
            <p:cNvPr id="18" name="object 18"/>
            <p:cNvSpPr/>
            <p:nvPr/>
          </p:nvSpPr>
          <p:spPr>
            <a:xfrm>
              <a:off x="8795595" y="3350641"/>
              <a:ext cx="759460" cy="758825"/>
            </a:xfrm>
            <a:custGeom>
              <a:avLst/>
              <a:gdLst/>
              <a:ahLst/>
              <a:cxnLst/>
              <a:rect l="l" t="t" r="r" b="b"/>
              <a:pathLst>
                <a:path w="759459" h="758825">
                  <a:moveTo>
                    <a:pt x="759441" y="379199"/>
                  </a:moveTo>
                  <a:lnTo>
                    <a:pt x="755974" y="430653"/>
                  </a:lnTo>
                  <a:lnTo>
                    <a:pt x="745876" y="480002"/>
                  </a:lnTo>
                  <a:lnTo>
                    <a:pt x="729599" y="526796"/>
                  </a:lnTo>
                  <a:lnTo>
                    <a:pt x="707598" y="570584"/>
                  </a:lnTo>
                  <a:lnTo>
                    <a:pt x="680325" y="610917"/>
                  </a:lnTo>
                  <a:lnTo>
                    <a:pt x="648233" y="647344"/>
                  </a:lnTo>
                  <a:lnTo>
                    <a:pt x="611756" y="679392"/>
                  </a:lnTo>
                  <a:lnTo>
                    <a:pt x="571368" y="706628"/>
                  </a:lnTo>
                  <a:lnTo>
                    <a:pt x="527519" y="728599"/>
                  </a:lnTo>
                  <a:lnTo>
                    <a:pt x="480661" y="744853"/>
                  </a:lnTo>
                  <a:lnTo>
                    <a:pt x="431244" y="754937"/>
                  </a:lnTo>
                  <a:lnTo>
                    <a:pt x="379720" y="758399"/>
                  </a:lnTo>
                  <a:lnTo>
                    <a:pt x="328195" y="754937"/>
                  </a:lnTo>
                  <a:lnTo>
                    <a:pt x="278779" y="744853"/>
                  </a:lnTo>
                  <a:lnTo>
                    <a:pt x="231921" y="728599"/>
                  </a:lnTo>
                  <a:lnTo>
                    <a:pt x="188073" y="706628"/>
                  </a:lnTo>
                  <a:lnTo>
                    <a:pt x="147684" y="679392"/>
                  </a:lnTo>
                  <a:lnTo>
                    <a:pt x="111207" y="647344"/>
                  </a:lnTo>
                  <a:lnTo>
                    <a:pt x="79115" y="610917"/>
                  </a:lnTo>
                  <a:lnTo>
                    <a:pt x="51842" y="570584"/>
                  </a:lnTo>
                  <a:lnTo>
                    <a:pt x="29841" y="526796"/>
                  </a:lnTo>
                  <a:lnTo>
                    <a:pt x="13564" y="480002"/>
                  </a:lnTo>
                  <a:lnTo>
                    <a:pt x="3466" y="430653"/>
                  </a:lnTo>
                  <a:lnTo>
                    <a:pt x="0" y="379199"/>
                  </a:lnTo>
                  <a:lnTo>
                    <a:pt x="3466" y="327746"/>
                  </a:lnTo>
                  <a:lnTo>
                    <a:pt x="13564" y="278398"/>
                  </a:lnTo>
                  <a:lnTo>
                    <a:pt x="29841" y="231606"/>
                  </a:lnTo>
                  <a:lnTo>
                    <a:pt x="51842" y="187821"/>
                  </a:lnTo>
                  <a:lnTo>
                    <a:pt x="79115" y="147494"/>
                  </a:lnTo>
                  <a:lnTo>
                    <a:pt x="111207" y="111076"/>
                  </a:lnTo>
                  <a:lnTo>
                    <a:pt x="147684" y="79026"/>
                  </a:lnTo>
                  <a:lnTo>
                    <a:pt x="188073" y="51787"/>
                  </a:lnTo>
                  <a:lnTo>
                    <a:pt x="231921" y="29810"/>
                  </a:lnTo>
                  <a:lnTo>
                    <a:pt x="278779" y="13551"/>
                  </a:lnTo>
                  <a:lnTo>
                    <a:pt x="328195" y="3463"/>
                  </a:lnTo>
                  <a:lnTo>
                    <a:pt x="379720" y="0"/>
                  </a:lnTo>
                  <a:lnTo>
                    <a:pt x="431244" y="3463"/>
                  </a:lnTo>
                  <a:lnTo>
                    <a:pt x="480661" y="13551"/>
                  </a:lnTo>
                  <a:lnTo>
                    <a:pt x="527519" y="29810"/>
                  </a:lnTo>
                  <a:lnTo>
                    <a:pt x="571368" y="51787"/>
                  </a:lnTo>
                  <a:lnTo>
                    <a:pt x="611756" y="79026"/>
                  </a:lnTo>
                  <a:lnTo>
                    <a:pt x="648233" y="111076"/>
                  </a:lnTo>
                  <a:lnTo>
                    <a:pt x="680325" y="147494"/>
                  </a:lnTo>
                  <a:lnTo>
                    <a:pt x="707598" y="187821"/>
                  </a:lnTo>
                  <a:lnTo>
                    <a:pt x="729599" y="231606"/>
                  </a:lnTo>
                  <a:lnTo>
                    <a:pt x="745876" y="278398"/>
                  </a:lnTo>
                  <a:lnTo>
                    <a:pt x="755974" y="327746"/>
                  </a:lnTo>
                  <a:lnTo>
                    <a:pt x="759441" y="379199"/>
                  </a:lnTo>
                  <a:close/>
                </a:path>
              </a:pathLst>
            </a:custGeom>
            <a:ln w="10614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186829" y="3317952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20">
                  <a:moveTo>
                    <a:pt x="0" y="32690"/>
                  </a:moveTo>
                  <a:lnTo>
                    <a:pt x="0" y="0"/>
                  </a:lnTo>
                </a:path>
              </a:pathLst>
            </a:custGeom>
            <a:ln w="106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60275" y="3316169"/>
              <a:ext cx="51435" cy="0"/>
            </a:xfrm>
            <a:custGeom>
              <a:avLst/>
              <a:gdLst/>
              <a:ahLst/>
              <a:cxnLst/>
              <a:rect l="l" t="t" r="r" b="b"/>
              <a:pathLst>
                <a:path w="51434">
                  <a:moveTo>
                    <a:pt x="0" y="0"/>
                  </a:moveTo>
                  <a:lnTo>
                    <a:pt x="51323" y="0"/>
                  </a:lnTo>
                </a:path>
              </a:pathLst>
            </a:custGeom>
            <a:ln w="212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77640" y="3366739"/>
              <a:ext cx="160655" cy="379730"/>
            </a:xfrm>
            <a:custGeom>
              <a:avLst/>
              <a:gdLst/>
              <a:ahLst/>
              <a:cxnLst/>
              <a:rect l="l" t="t" r="r" b="b"/>
              <a:pathLst>
                <a:path w="160654" h="379729">
                  <a:moveTo>
                    <a:pt x="849" y="0"/>
                  </a:moveTo>
                  <a:lnTo>
                    <a:pt x="0" y="379199"/>
                  </a:lnTo>
                  <a:lnTo>
                    <a:pt x="160214" y="43849"/>
                  </a:lnTo>
                  <a:lnTo>
                    <a:pt x="112201" y="20306"/>
                  </a:lnTo>
                  <a:lnTo>
                    <a:pt x="59987" y="7088"/>
                  </a:lnTo>
                  <a:lnTo>
                    <a:pt x="18046" y="128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177640" y="3366739"/>
              <a:ext cx="160655" cy="379730"/>
            </a:xfrm>
            <a:custGeom>
              <a:avLst/>
              <a:gdLst/>
              <a:ahLst/>
              <a:cxnLst/>
              <a:rect l="l" t="t" r="r" b="b"/>
              <a:pathLst>
                <a:path w="160654" h="379729">
                  <a:moveTo>
                    <a:pt x="0" y="379199"/>
                  </a:moveTo>
                  <a:lnTo>
                    <a:pt x="849" y="0"/>
                  </a:lnTo>
                  <a:lnTo>
                    <a:pt x="18046" y="1287"/>
                  </a:lnTo>
                  <a:lnTo>
                    <a:pt x="59987" y="7087"/>
                  </a:lnTo>
                  <a:lnTo>
                    <a:pt x="112201" y="20306"/>
                  </a:lnTo>
                  <a:lnTo>
                    <a:pt x="160215" y="43848"/>
                  </a:lnTo>
                  <a:lnTo>
                    <a:pt x="0" y="379199"/>
                  </a:lnTo>
                  <a:close/>
                </a:path>
              </a:pathLst>
            </a:custGeom>
            <a:ln w="21238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179403" y="3322550"/>
              <a:ext cx="0" cy="33020"/>
            </a:xfrm>
            <a:custGeom>
              <a:avLst/>
              <a:gdLst/>
              <a:ahLst/>
              <a:cxnLst/>
              <a:rect l="l" t="t" r="r" b="b"/>
              <a:pathLst>
                <a:path h="33020">
                  <a:moveTo>
                    <a:pt x="0" y="32711"/>
                  </a:moveTo>
                  <a:lnTo>
                    <a:pt x="0" y="0"/>
                  </a:lnTo>
                </a:path>
              </a:pathLst>
            </a:custGeom>
            <a:ln w="106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705705" y="2075839"/>
            <a:ext cx="681990" cy="19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3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2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8597900" y="2638754"/>
            <a:ext cx="2945765" cy="677926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lang="en-US"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inp: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2Kints.txt</a:t>
            </a:r>
            <a:endParaRPr sz="1300">
              <a:latin typeface="Lucida Console" panose="020B0609040504020204"/>
              <a:cs typeface="Lucida Console" panose="020B0609040504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Lucida Console" panose="020B0609040504020204"/>
              <a:cs typeface="Lucida Console" panose="020B0609040504020204"/>
            </a:endParaRPr>
          </a:p>
          <a:p>
            <a:pPr marL="1127760" marR="5080" algn="just">
              <a:lnSpc>
                <a:spcPct val="106000"/>
              </a:lnSpc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endParaRPr sz="14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130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</a:t>
            </a:r>
            <a:r>
              <a:rPr lang="en-US"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np:</a:t>
            </a:r>
            <a:r>
              <a:rPr sz="130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4Kints.txt</a:t>
            </a: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127760" marR="5080" algn="just">
              <a:lnSpc>
                <a:spcPct val="110000"/>
              </a:lnSpc>
              <a:spcBef>
                <a:spcPts val="460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06000"/>
              </a:lnSpc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10000"/>
              </a:lnSpc>
              <a:spcBef>
                <a:spcPts val="110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06000"/>
              </a:lnSpc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10000"/>
              </a:lnSpc>
              <a:spcBef>
                <a:spcPts val="110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06000"/>
              </a:lnSpc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marR="5080" algn="just">
              <a:lnSpc>
                <a:spcPct val="109000"/>
              </a:lnSpc>
              <a:spcBef>
                <a:spcPts val="125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 tick tick tick tick tick tick tick </a:t>
            </a:r>
            <a:r>
              <a:rPr sz="1100" i="1" spc="-2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127760" algn="just">
              <a:lnSpc>
                <a:spcPts val="1245"/>
              </a:lnSpc>
              <a:spcBef>
                <a:spcPts val="70"/>
              </a:spcBef>
            </a:pP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r>
              <a:rPr sz="11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1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tick</a:t>
            </a:r>
            <a:endParaRPr sz="11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ts val="1485"/>
              </a:lnSpc>
            </a:pPr>
            <a:endParaRPr sz="1300">
              <a:latin typeface="Lucida Console" panose="020B0609040504020204"/>
              <a:cs typeface="Lucida Console" panose="020B060904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24" grpId="0"/>
      <p:bldP spid="26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216660"/>
            <a:ext cx="4646930" cy="101155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Làm sao để đo thời gian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51117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Tự động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4583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Đo thời gian chạy</a:t>
            </a:r>
            <a:endParaRPr lang="en-US" sz="2800" b="0" spc="5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7900" y="1500497"/>
            <a:ext cx="2685415" cy="2171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130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inp: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1Kints.txt</a:t>
            </a:r>
            <a:endParaRPr sz="13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5" name="object 25"/>
          <p:cNvSpPr txBox="1"/>
          <p:nvPr/>
        </p:nvSpPr>
        <p:spPr>
          <a:xfrm>
            <a:off x="8597900" y="2133294"/>
            <a:ext cx="2945765" cy="23018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70</a:t>
            </a: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lang="en-US"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inp: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2Kints.txt</a:t>
            </a:r>
            <a:endParaRPr sz="1300">
              <a:latin typeface="Lucida Console" panose="020B0609040504020204"/>
              <a:cs typeface="Lucida Console" panose="020B0609040504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Lucida Console" panose="020B0609040504020204"/>
              <a:cs typeface="Lucida Console" panose="020B0609040504020204"/>
            </a:endParaRPr>
          </a:p>
          <a:p>
            <a:pPr>
              <a:lnSpc>
                <a:spcPct val="100000"/>
              </a:lnSpc>
            </a:pPr>
            <a:endParaRPr sz="145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528</a:t>
            </a: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lang="en-US" sz="130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i</a:t>
            </a:r>
            <a:r>
              <a:rPr lang="en-US"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np:</a:t>
            </a:r>
            <a:r>
              <a:rPr sz="130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4Kints.txt</a:t>
            </a:r>
            <a:endParaRPr sz="1300" spc="20" dirty="0">
              <a:solidFill>
                <a:srgbClr val="231F20"/>
              </a:solidFill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endParaRPr sz="1300" spc="20" dirty="0">
              <a:solidFill>
                <a:srgbClr val="231F20"/>
              </a:solidFill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endParaRPr sz="13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ts val="1485"/>
              </a:lnSpc>
            </a:pPr>
            <a:r>
              <a:rPr sz="1300" spc="20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4039</a:t>
            </a:r>
            <a:endParaRPr sz="1300">
              <a:latin typeface="Lucida Console" panose="020B0609040504020204"/>
              <a:cs typeface="Lucida Console" panose="020B060904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802" y="1346200"/>
            <a:ext cx="100399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Chạy chương trình với các đầu vào khác nhau và đo thời gian chạy</a:t>
            </a:r>
            <a:endParaRPr lang="en-US" sz="2400" dirty="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68800" y="2298700"/>
            <a:ext cx="5054600" cy="6819900"/>
            <a:chOff x="4368800" y="2298700"/>
            <a:chExt cx="5054600" cy="6819900"/>
          </a:xfrm>
        </p:grpSpPr>
        <p:sp>
          <p:nvSpPr>
            <p:cNvPr id="4" name="object 4"/>
            <p:cNvSpPr/>
            <p:nvPr/>
          </p:nvSpPr>
          <p:spPr>
            <a:xfrm>
              <a:off x="4368800" y="2298700"/>
              <a:ext cx="5054600" cy="6819900"/>
            </a:xfrm>
            <a:custGeom>
              <a:avLst/>
              <a:gdLst/>
              <a:ahLst/>
              <a:cxnLst/>
              <a:rect l="l" t="t" r="r" b="b"/>
              <a:pathLst>
                <a:path w="5054600" h="6819900">
                  <a:moveTo>
                    <a:pt x="0" y="0"/>
                  </a:moveTo>
                  <a:lnTo>
                    <a:pt x="5054600" y="0"/>
                  </a:lnTo>
                  <a:lnTo>
                    <a:pt x="5054600" y="6819900"/>
                  </a:lnTo>
                  <a:lnTo>
                    <a:pt x="0" y="68199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737100" y="2654300"/>
              <a:ext cx="4305300" cy="628650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367157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0" dirty="0">
                <a:latin typeface="Microsoft Sans Serif" panose="020B0604020202020204"/>
                <a:cs typeface="Microsoft Sans Serif" panose="020B0604020202020204"/>
              </a:rPr>
              <a:t>Phân tích thực nghiệm</a:t>
            </a:r>
            <a:endParaRPr lang="en-US" sz="2800" b="0" spc="-1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101790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Chạy chương trình với các đầu vào khác nhau và đo thời gian chạy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38995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0" dirty="0">
                <a:latin typeface="Microsoft Sans Serif" panose="020B0604020202020204"/>
                <a:cs typeface="Microsoft Sans Serif" panose="020B0604020202020204"/>
                <a:sym typeface="+mn-ea"/>
              </a:rPr>
              <a:t>Phân tích thực nghiệm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481829" y="2692398"/>
          <a:ext cx="4037965" cy="5156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0040"/>
                <a:gridCol w="2447925"/>
              </a:tblGrid>
              <a:tr h="6445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tabLst>
                          <a:tab pos="1764030" algn="l"/>
                        </a:tabLst>
                      </a:pPr>
                      <a:r>
                        <a:rPr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time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(seconds)	</a:t>
                      </a:r>
                      <a:r>
                        <a:rPr sz="1800" baseline="210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00" baseline="21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524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9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250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9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0.0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9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500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9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0.0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2,000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4,000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6.4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445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145" dirty="0">
                          <a:latin typeface="Trebuchet MS" panose="020B0603020202020204"/>
                          <a:cs typeface="Trebuchet MS" panose="020B0603020202020204"/>
                        </a:rPr>
                        <a:t>16,000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dirty="0">
                          <a:latin typeface="Trebuchet MS" panose="020B0603020202020204"/>
                          <a:cs typeface="Trebuchet MS" panose="020B0603020202020204"/>
                        </a:rPr>
                        <a:t>?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11778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8536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Vẽ đồ thị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biễu diễn thời gian chạy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</a:rPr>
              <a:t>so với kích thước 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31470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65" dirty="0">
                <a:latin typeface="Microsoft Sans Serif" panose="020B0604020202020204"/>
                <a:cs typeface="Microsoft Sans Serif" panose="020B0604020202020204"/>
              </a:rPr>
              <a:t>Phân tích dữ liệu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7355" y="3825875"/>
            <a:ext cx="246380" cy="228600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925"/>
              </a:lnSpc>
            </a:pPr>
            <a:r>
              <a:rPr lang="en-US" sz="1800" i="1" spc="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thời gian chạy</a:t>
            </a:r>
            <a:r>
              <a:rPr sz="1800" i="1" spc="-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8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8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800" i="1" spc="-229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)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1550" y="3177196"/>
            <a:ext cx="3907790" cy="4834255"/>
            <a:chOff x="4901550" y="3177196"/>
            <a:chExt cx="3907790" cy="4834255"/>
          </a:xfrm>
        </p:grpSpPr>
        <p:sp>
          <p:nvSpPr>
            <p:cNvPr id="7" name="object 7"/>
            <p:cNvSpPr/>
            <p:nvPr/>
          </p:nvSpPr>
          <p:spPr>
            <a:xfrm>
              <a:off x="4911074" y="7907455"/>
              <a:ext cx="3898265" cy="0"/>
            </a:xfrm>
            <a:custGeom>
              <a:avLst/>
              <a:gdLst/>
              <a:ahLst/>
              <a:cxnLst/>
              <a:rect l="l" t="t" r="r" b="b"/>
              <a:pathLst>
                <a:path w="3898265">
                  <a:moveTo>
                    <a:pt x="0" y="0"/>
                  </a:moveTo>
                  <a:lnTo>
                    <a:pt x="3897767" y="0"/>
                  </a:lnTo>
                </a:path>
              </a:pathLst>
            </a:custGeom>
            <a:ln w="2858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015948" y="3177196"/>
              <a:ext cx="0" cy="4816475"/>
            </a:xfrm>
            <a:custGeom>
              <a:avLst/>
              <a:gdLst/>
              <a:ahLst/>
              <a:cxnLst/>
              <a:rect l="l" t="t" r="r" b="b"/>
              <a:pathLst>
                <a:path h="4816475">
                  <a:moveTo>
                    <a:pt x="0" y="0"/>
                  </a:moveTo>
                  <a:lnTo>
                    <a:pt x="0" y="4816040"/>
                  </a:lnTo>
                </a:path>
              </a:pathLst>
            </a:custGeom>
            <a:ln w="285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01550" y="7460737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01550" y="7003296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01550" y="6545856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01550" y="6088418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901550" y="5630978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01550" y="5173538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901550" y="4716098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01550" y="4258659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01550" y="3791699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01550" y="3324712"/>
              <a:ext cx="120014" cy="0"/>
            </a:xfrm>
            <a:custGeom>
              <a:avLst/>
              <a:gdLst/>
              <a:ahLst/>
              <a:cxnLst/>
              <a:rect l="l" t="t" r="r" b="b"/>
              <a:pathLst>
                <a:path w="120014">
                  <a:moveTo>
                    <a:pt x="0" y="0"/>
                  </a:moveTo>
                  <a:lnTo>
                    <a:pt x="119546" y="0"/>
                  </a:lnTo>
                </a:path>
              </a:pathLst>
            </a:custGeom>
            <a:ln w="1429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388734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46329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466394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23989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761505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76697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03924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219101" y="7891599"/>
              <a:ext cx="0" cy="120014"/>
            </a:xfrm>
            <a:custGeom>
              <a:avLst/>
              <a:gdLst/>
              <a:ahLst/>
              <a:cxnLst/>
              <a:rect l="l" t="t" r="r" b="b"/>
              <a:pathLst>
                <a:path h="120015">
                  <a:moveTo>
                    <a:pt x="0" y="0"/>
                  </a:moveTo>
                  <a:lnTo>
                    <a:pt x="0" y="119506"/>
                  </a:lnTo>
                </a:path>
              </a:pathLst>
            </a:custGeom>
            <a:ln w="14299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462679" y="3244239"/>
              <a:ext cx="3205480" cy="4643755"/>
            </a:xfrm>
            <a:custGeom>
              <a:avLst/>
              <a:gdLst/>
              <a:ahLst/>
              <a:cxnLst/>
              <a:rect l="l" t="t" r="r" b="b"/>
              <a:pathLst>
                <a:path w="3205479" h="4643755">
                  <a:moveTo>
                    <a:pt x="0" y="4643699"/>
                  </a:moveTo>
                  <a:lnTo>
                    <a:pt x="41547" y="4643246"/>
                  </a:lnTo>
                  <a:lnTo>
                    <a:pt x="88936" y="4643212"/>
                  </a:lnTo>
                  <a:lnTo>
                    <a:pt x="140688" y="4643210"/>
                  </a:lnTo>
                  <a:lnTo>
                    <a:pt x="195323" y="4642855"/>
                  </a:lnTo>
                  <a:lnTo>
                    <a:pt x="251362" y="4641759"/>
                  </a:lnTo>
                  <a:lnTo>
                    <a:pt x="307325" y="4639538"/>
                  </a:lnTo>
                  <a:lnTo>
                    <a:pt x="361734" y="4635804"/>
                  </a:lnTo>
                  <a:lnTo>
                    <a:pt x="413108" y="4630173"/>
                  </a:lnTo>
                  <a:lnTo>
                    <a:pt x="459968" y="4622257"/>
                  </a:lnTo>
                  <a:lnTo>
                    <a:pt x="500677" y="4613032"/>
                  </a:lnTo>
                  <a:lnTo>
                    <a:pt x="541144" y="4602354"/>
                  </a:lnTo>
                  <a:lnTo>
                    <a:pt x="581453" y="4590197"/>
                  </a:lnTo>
                  <a:lnTo>
                    <a:pt x="621687" y="4576534"/>
                  </a:lnTo>
                  <a:lnTo>
                    <a:pt x="661928" y="4561339"/>
                  </a:lnTo>
                  <a:lnTo>
                    <a:pt x="702260" y="4544586"/>
                  </a:lnTo>
                  <a:lnTo>
                    <a:pt x="742765" y="4526248"/>
                  </a:lnTo>
                  <a:lnTo>
                    <a:pt x="783527" y="4506299"/>
                  </a:lnTo>
                  <a:lnTo>
                    <a:pt x="824628" y="4484713"/>
                  </a:lnTo>
                  <a:lnTo>
                    <a:pt x="866152" y="4461463"/>
                  </a:lnTo>
                  <a:lnTo>
                    <a:pt x="908181" y="4436522"/>
                  </a:lnTo>
                  <a:lnTo>
                    <a:pt x="950797" y="4409864"/>
                  </a:lnTo>
                  <a:lnTo>
                    <a:pt x="994085" y="4381464"/>
                  </a:lnTo>
                  <a:lnTo>
                    <a:pt x="1038127" y="4351294"/>
                  </a:lnTo>
                  <a:lnTo>
                    <a:pt x="1083006" y="4319328"/>
                  </a:lnTo>
                  <a:lnTo>
                    <a:pt x="1128805" y="4285539"/>
                  </a:lnTo>
                  <a:lnTo>
                    <a:pt x="1175607" y="4249902"/>
                  </a:lnTo>
                  <a:lnTo>
                    <a:pt x="1223494" y="4212390"/>
                  </a:lnTo>
                  <a:lnTo>
                    <a:pt x="1272551" y="4172976"/>
                  </a:lnTo>
                  <a:lnTo>
                    <a:pt x="1322859" y="4131635"/>
                  </a:lnTo>
                  <a:lnTo>
                    <a:pt x="1374501" y="4088339"/>
                  </a:lnTo>
                  <a:lnTo>
                    <a:pt x="1410321" y="4057600"/>
                  </a:lnTo>
                  <a:lnTo>
                    <a:pt x="1443732" y="4028015"/>
                  </a:lnTo>
                  <a:lnTo>
                    <a:pt x="1482352" y="3992651"/>
                  </a:lnTo>
                  <a:lnTo>
                    <a:pt x="1510812" y="3965784"/>
                  </a:lnTo>
                  <a:lnTo>
                    <a:pt x="1541319" y="3936230"/>
                  </a:lnTo>
                  <a:lnTo>
                    <a:pt x="1573763" y="3903940"/>
                  </a:lnTo>
                  <a:lnTo>
                    <a:pt x="1608039" y="3868866"/>
                  </a:lnTo>
                  <a:lnTo>
                    <a:pt x="1644038" y="3830961"/>
                  </a:lnTo>
                  <a:lnTo>
                    <a:pt x="1681653" y="3790176"/>
                  </a:lnTo>
                  <a:lnTo>
                    <a:pt x="1720776" y="3746463"/>
                  </a:lnTo>
                  <a:lnTo>
                    <a:pt x="1761300" y="3699775"/>
                  </a:lnTo>
                  <a:lnTo>
                    <a:pt x="1803117" y="3650064"/>
                  </a:lnTo>
                  <a:lnTo>
                    <a:pt x="1846120" y="3597281"/>
                  </a:lnTo>
                  <a:lnTo>
                    <a:pt x="1890201" y="3541380"/>
                  </a:lnTo>
                  <a:lnTo>
                    <a:pt x="1935253" y="3482311"/>
                  </a:lnTo>
                  <a:lnTo>
                    <a:pt x="1958109" y="3451574"/>
                  </a:lnTo>
                  <a:lnTo>
                    <a:pt x="1981168" y="3420028"/>
                  </a:lnTo>
                  <a:lnTo>
                    <a:pt x="2004416" y="3387665"/>
                  </a:lnTo>
                  <a:lnTo>
                    <a:pt x="2027839" y="3354481"/>
                  </a:lnTo>
                  <a:lnTo>
                    <a:pt x="2051424" y="3320470"/>
                  </a:lnTo>
                  <a:lnTo>
                    <a:pt x="2075158" y="3285624"/>
                  </a:lnTo>
                  <a:lnTo>
                    <a:pt x="2099026" y="3249940"/>
                  </a:lnTo>
                  <a:lnTo>
                    <a:pt x="2123017" y="3213409"/>
                  </a:lnTo>
                  <a:lnTo>
                    <a:pt x="2147116" y="3176027"/>
                  </a:lnTo>
                  <a:lnTo>
                    <a:pt x="2171310" y="3137787"/>
                  </a:lnTo>
                  <a:lnTo>
                    <a:pt x="2195585" y="3098683"/>
                  </a:lnTo>
                  <a:lnTo>
                    <a:pt x="2219928" y="3058710"/>
                  </a:lnTo>
                  <a:lnTo>
                    <a:pt x="2244325" y="3017862"/>
                  </a:lnTo>
                  <a:lnTo>
                    <a:pt x="2268764" y="2976131"/>
                  </a:lnTo>
                  <a:lnTo>
                    <a:pt x="2293230" y="2933514"/>
                  </a:lnTo>
                  <a:lnTo>
                    <a:pt x="2317711" y="2890002"/>
                  </a:lnTo>
                  <a:lnTo>
                    <a:pt x="2342192" y="2845592"/>
                  </a:lnTo>
                  <a:lnTo>
                    <a:pt x="2366660" y="2800275"/>
                  </a:lnTo>
                  <a:lnTo>
                    <a:pt x="2391103" y="2754047"/>
                  </a:lnTo>
                  <a:lnTo>
                    <a:pt x="2415506" y="2706902"/>
                  </a:lnTo>
                  <a:lnTo>
                    <a:pt x="2439855" y="2658833"/>
                  </a:lnTo>
                  <a:lnTo>
                    <a:pt x="2464139" y="2609835"/>
                  </a:lnTo>
                  <a:lnTo>
                    <a:pt x="2488342" y="2559901"/>
                  </a:lnTo>
                  <a:lnTo>
                    <a:pt x="2512453" y="2509026"/>
                  </a:lnTo>
                  <a:lnTo>
                    <a:pt x="2536456" y="2457203"/>
                  </a:lnTo>
                  <a:lnTo>
                    <a:pt x="2560339" y="2404427"/>
                  </a:lnTo>
                  <a:lnTo>
                    <a:pt x="2584089" y="2350691"/>
                  </a:lnTo>
                  <a:lnTo>
                    <a:pt x="2607691" y="2295991"/>
                  </a:lnTo>
                  <a:lnTo>
                    <a:pt x="2631133" y="2240318"/>
                  </a:lnTo>
                  <a:lnTo>
                    <a:pt x="2654401" y="2183669"/>
                  </a:lnTo>
                  <a:lnTo>
                    <a:pt x="2677482" y="2126036"/>
                  </a:lnTo>
                  <a:lnTo>
                    <a:pt x="2700361" y="2067413"/>
                  </a:lnTo>
                  <a:lnTo>
                    <a:pt x="2723027" y="2007796"/>
                  </a:lnTo>
                  <a:lnTo>
                    <a:pt x="2745464" y="1947177"/>
                  </a:lnTo>
                  <a:lnTo>
                    <a:pt x="2767661" y="1885550"/>
                  </a:lnTo>
                  <a:lnTo>
                    <a:pt x="2789603" y="1822911"/>
                  </a:lnTo>
                  <a:lnTo>
                    <a:pt x="2811277" y="1759252"/>
                  </a:lnTo>
                  <a:lnTo>
                    <a:pt x="2832669" y="1694567"/>
                  </a:lnTo>
                  <a:lnTo>
                    <a:pt x="2853767" y="1628852"/>
                  </a:lnTo>
                  <a:lnTo>
                    <a:pt x="2874556" y="1562099"/>
                  </a:lnTo>
                  <a:lnTo>
                    <a:pt x="2895023" y="1494303"/>
                  </a:lnTo>
                  <a:lnTo>
                    <a:pt x="2915155" y="1425458"/>
                  </a:lnTo>
                  <a:lnTo>
                    <a:pt x="2934938" y="1355557"/>
                  </a:lnTo>
                  <a:lnTo>
                    <a:pt x="2954359" y="1284596"/>
                  </a:lnTo>
                  <a:lnTo>
                    <a:pt x="2973405" y="1212567"/>
                  </a:lnTo>
                  <a:lnTo>
                    <a:pt x="2992062" y="1139465"/>
                  </a:lnTo>
                  <a:lnTo>
                    <a:pt x="3010316" y="1065284"/>
                  </a:lnTo>
                  <a:lnTo>
                    <a:pt x="3028154" y="990017"/>
                  </a:lnTo>
                  <a:lnTo>
                    <a:pt x="3045563" y="913660"/>
                  </a:lnTo>
                  <a:lnTo>
                    <a:pt x="3062529" y="836205"/>
                  </a:lnTo>
                  <a:lnTo>
                    <a:pt x="3079039" y="757648"/>
                  </a:lnTo>
                  <a:lnTo>
                    <a:pt x="3095080" y="677981"/>
                  </a:lnTo>
                  <a:lnTo>
                    <a:pt x="3110637" y="597199"/>
                  </a:lnTo>
                  <a:lnTo>
                    <a:pt x="3125698" y="515296"/>
                  </a:lnTo>
                  <a:lnTo>
                    <a:pt x="3140248" y="432266"/>
                  </a:lnTo>
                  <a:lnTo>
                    <a:pt x="3154276" y="348103"/>
                  </a:lnTo>
                  <a:lnTo>
                    <a:pt x="3167766" y="262800"/>
                  </a:lnTo>
                  <a:lnTo>
                    <a:pt x="3180706" y="176353"/>
                  </a:lnTo>
                  <a:lnTo>
                    <a:pt x="3193083" y="88755"/>
                  </a:lnTo>
                  <a:lnTo>
                    <a:pt x="3204882" y="0"/>
                  </a:lnTo>
                </a:path>
              </a:pathLst>
            </a:custGeom>
            <a:ln w="1429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420923" y="7848600"/>
              <a:ext cx="88258" cy="8825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877864" y="7831679"/>
              <a:ext cx="88258" cy="8825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793054" y="7288470"/>
              <a:ext cx="88258" cy="88257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23436" y="3200102"/>
              <a:ext cx="88258" cy="88257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4528294" y="6855329"/>
            <a:ext cx="267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10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3" name="object 33"/>
          <p:cNvSpPr txBox="1"/>
          <p:nvPr/>
        </p:nvSpPr>
        <p:spPr>
          <a:xfrm>
            <a:off x="4528294" y="5942160"/>
            <a:ext cx="267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20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528294" y="5035473"/>
            <a:ext cx="267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30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528294" y="4119636"/>
            <a:ext cx="267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40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28294" y="3190836"/>
            <a:ext cx="26733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50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322607" y="8051731"/>
            <a:ext cx="76009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1650" algn="l"/>
              </a:tabLst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1K	2K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683250" y="8051800"/>
            <a:ext cx="2861310" cy="490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2580">
              <a:lnSpc>
                <a:spcPts val="1685"/>
              </a:lnSpc>
              <a:spcBef>
                <a:spcPts val="100"/>
              </a:spcBef>
            </a:pPr>
            <a:r>
              <a:rPr lang="en-US"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	  </a:t>
            </a: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4K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ts val="2045"/>
              </a:lnSpc>
            </a:pPr>
            <a:r>
              <a:rPr lang="en-US" sz="1800" i="1" spc="-6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    kích thước đầu vào</a:t>
            </a:r>
            <a:r>
              <a:rPr sz="1800" i="1" spc="-3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800" i="1" spc="1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1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44535" y="8051731"/>
            <a:ext cx="271145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8K</a:t>
            </a:r>
            <a:endParaRPr sz="15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802" y="1346200"/>
            <a:ext cx="107041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82800" algn="l"/>
              </a:tabLst>
            </a:pPr>
            <a:r>
              <a:rPr lang="en-US" sz="2400" spc="-9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Vẽ đồ thị log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so với đầu vào kích thước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ử dụng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9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log-log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scale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20" y="8280400"/>
            <a:ext cx="98031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41830" algn="l"/>
                <a:tab pos="750189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Hồi quy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Sử dụng hồi quy tuyến tính trên dữ liệu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spc="-7" baseline="19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402" y="8775700"/>
            <a:ext cx="76473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4850" algn="l"/>
              </a:tabLst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Thời gian chạy khoảng     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1.006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–10</a:t>
            </a:r>
            <a:endParaRPr sz="2400" baseline="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0285" y="8704071"/>
            <a:ext cx="1076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13000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157" baseline="-1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i="1" baseline="-13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600" i="1" spc="-52" baseline="-1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2.999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54406" y="8775700"/>
            <a:ext cx="13284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382079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65" dirty="0">
                <a:latin typeface="Microsoft Sans Serif" panose="020B0604020202020204"/>
                <a:cs typeface="Microsoft Sans Serif" panose="020B0604020202020204"/>
              </a:rPr>
              <a:t>Phân tích dữ liệu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28928" y="7772400"/>
            <a:ext cx="10515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power</a:t>
            </a:r>
            <a:r>
              <a:rPr sz="1600" spc="-7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3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law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176934" y="8028991"/>
            <a:ext cx="427990" cy="247650"/>
            <a:chOff x="8722274" y="8001686"/>
            <a:chExt cx="427990" cy="247650"/>
          </a:xfrm>
        </p:grpSpPr>
        <p:sp>
          <p:nvSpPr>
            <p:cNvPr id="10" name="object 10"/>
            <p:cNvSpPr/>
            <p:nvPr/>
          </p:nvSpPr>
          <p:spPr>
            <a:xfrm>
              <a:off x="8790824" y="8014386"/>
              <a:ext cx="346710" cy="196215"/>
            </a:xfrm>
            <a:custGeom>
              <a:avLst/>
              <a:gdLst/>
              <a:ahLst/>
              <a:cxnLst/>
              <a:rect l="l" t="t" r="r" b="b"/>
              <a:pathLst>
                <a:path w="346709" h="196215">
                  <a:moveTo>
                    <a:pt x="0" y="195740"/>
                  </a:moveTo>
                  <a:lnTo>
                    <a:pt x="11055" y="189490"/>
                  </a:lnTo>
                  <a:lnTo>
                    <a:pt x="34630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22274" y="8135810"/>
              <a:ext cx="136525" cy="113664"/>
            </a:xfrm>
            <a:custGeom>
              <a:avLst/>
              <a:gdLst/>
              <a:ahLst/>
              <a:cxnLst/>
              <a:rect l="l" t="t" r="r" b="b"/>
              <a:pathLst>
                <a:path w="136525" h="113665">
                  <a:moveTo>
                    <a:pt x="76144" y="0"/>
                  </a:moveTo>
                  <a:lnTo>
                    <a:pt x="0" y="113060"/>
                  </a:lnTo>
                  <a:lnTo>
                    <a:pt x="136135" y="106138"/>
                  </a:lnTo>
                  <a:lnTo>
                    <a:pt x="79604" y="68066"/>
                  </a:lnTo>
                  <a:lnTo>
                    <a:pt x="7614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888220" y="8294510"/>
            <a:ext cx="5537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slope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31876" y="8522386"/>
            <a:ext cx="427990" cy="247650"/>
            <a:chOff x="9331876" y="8522386"/>
            <a:chExt cx="427990" cy="247650"/>
          </a:xfrm>
        </p:grpSpPr>
        <p:sp>
          <p:nvSpPr>
            <p:cNvPr id="14" name="object 14"/>
            <p:cNvSpPr/>
            <p:nvPr/>
          </p:nvSpPr>
          <p:spPr>
            <a:xfrm>
              <a:off x="9400424" y="8535086"/>
              <a:ext cx="346710" cy="196215"/>
            </a:xfrm>
            <a:custGeom>
              <a:avLst/>
              <a:gdLst/>
              <a:ahLst/>
              <a:cxnLst/>
              <a:rect l="l" t="t" r="r" b="b"/>
              <a:pathLst>
                <a:path w="346709" h="196215">
                  <a:moveTo>
                    <a:pt x="0" y="195740"/>
                  </a:moveTo>
                  <a:lnTo>
                    <a:pt x="11056" y="189491"/>
                  </a:lnTo>
                  <a:lnTo>
                    <a:pt x="346306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9331876" y="8656511"/>
              <a:ext cx="136525" cy="113664"/>
            </a:xfrm>
            <a:custGeom>
              <a:avLst/>
              <a:gdLst/>
              <a:ahLst/>
              <a:cxnLst/>
              <a:rect l="l" t="t" r="r" b="b"/>
              <a:pathLst>
                <a:path w="136525" h="113665">
                  <a:moveTo>
                    <a:pt x="76146" y="0"/>
                  </a:moveTo>
                  <a:lnTo>
                    <a:pt x="0" y="113059"/>
                  </a:lnTo>
                  <a:lnTo>
                    <a:pt x="136133" y="106140"/>
                  </a:lnTo>
                  <a:lnTo>
                    <a:pt x="79604" y="68067"/>
                  </a:lnTo>
                  <a:lnTo>
                    <a:pt x="7614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615648" y="2411887"/>
            <a:ext cx="124460" cy="4142104"/>
            <a:chOff x="4615648" y="2411887"/>
            <a:chExt cx="124460" cy="4142104"/>
          </a:xfrm>
        </p:grpSpPr>
        <p:sp>
          <p:nvSpPr>
            <p:cNvPr id="17" name="object 17"/>
            <p:cNvSpPr/>
            <p:nvPr/>
          </p:nvSpPr>
          <p:spPr>
            <a:xfrm>
              <a:off x="4726090" y="2411887"/>
              <a:ext cx="0" cy="4142104"/>
            </a:xfrm>
            <a:custGeom>
              <a:avLst/>
              <a:gdLst/>
              <a:ahLst/>
              <a:cxnLst/>
              <a:rect l="l" t="t" r="r" b="b"/>
              <a:pathLst>
                <a:path h="4142104">
                  <a:moveTo>
                    <a:pt x="0" y="0"/>
                  </a:moveTo>
                  <a:lnTo>
                    <a:pt x="0" y="4141881"/>
                  </a:lnTo>
                </a:path>
              </a:pathLst>
            </a:custGeom>
            <a:ln w="27610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15648" y="6546137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15648" y="610433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615648" y="566253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615648" y="5220735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15648" y="4778933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15648" y="4337133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615648" y="3895332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615648" y="3453531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15648" y="300253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615648" y="2551514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410" y="0"/>
                  </a:lnTo>
                </a:path>
              </a:pathLst>
            </a:custGeom>
            <a:ln w="1380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5160816" y="6962269"/>
            <a:ext cx="1341755" cy="115570"/>
            <a:chOff x="5160816" y="6962269"/>
            <a:chExt cx="1341755" cy="115570"/>
          </a:xfrm>
        </p:grpSpPr>
        <p:sp>
          <p:nvSpPr>
            <p:cNvPr id="29" name="object 29"/>
            <p:cNvSpPr/>
            <p:nvPr/>
          </p:nvSpPr>
          <p:spPr>
            <a:xfrm>
              <a:off x="5160816" y="6977583"/>
              <a:ext cx="1341755" cy="0"/>
            </a:xfrm>
            <a:custGeom>
              <a:avLst/>
              <a:gdLst/>
              <a:ahLst/>
              <a:cxnLst/>
              <a:rect l="l" t="t" r="r" b="b"/>
              <a:pathLst>
                <a:path w="1341754">
                  <a:moveTo>
                    <a:pt x="0" y="0"/>
                  </a:moveTo>
                  <a:lnTo>
                    <a:pt x="1341226" y="0"/>
                  </a:lnTo>
                </a:path>
              </a:pathLst>
            </a:custGeom>
            <a:ln w="27612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051384" y="6962269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420"/>
                  </a:lnTo>
                </a:path>
              </a:pathLst>
            </a:custGeom>
            <a:ln w="1380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09619" y="6962269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420"/>
                  </a:lnTo>
                </a:path>
              </a:pathLst>
            </a:custGeom>
            <a:ln w="1380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493149" y="6962269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420"/>
                  </a:lnTo>
                </a:path>
              </a:pathLst>
            </a:custGeom>
            <a:ln w="1380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67854" y="6962269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420"/>
                  </a:lnTo>
                </a:path>
              </a:pathLst>
            </a:custGeom>
            <a:ln w="1380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322395" y="6421205"/>
            <a:ext cx="2006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.1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13192" y="5960993"/>
            <a:ext cx="2006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.2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313192" y="5520848"/>
            <a:ext cx="2006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.4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13192" y="5086960"/>
            <a:ext cx="20066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.8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96674" y="4626749"/>
            <a:ext cx="31686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1.6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196674" y="4212558"/>
            <a:ext cx="31686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3.2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196674" y="3760632"/>
            <a:ext cx="31686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6.4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80159" y="3318829"/>
            <a:ext cx="43370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12.8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80159" y="2867822"/>
            <a:ext cx="43370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25.6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80159" y="2416815"/>
            <a:ext cx="43370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51.2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51502" y="2338973"/>
            <a:ext cx="1144905" cy="2908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00" b="1" spc="-90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log-log</a:t>
            </a:r>
            <a:r>
              <a:rPr sz="1700" b="1" spc="-140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700" b="1" spc="-75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plot</a:t>
            </a:r>
            <a:endParaRPr sz="1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39846" y="7309123"/>
            <a:ext cx="364490" cy="2908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700" spc="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00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700" spc="-2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i="1" spc="16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N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21676" y="7116492"/>
            <a:ext cx="73469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</a:tabLst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1K	2K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20358" y="7116492"/>
            <a:ext cx="73469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4505" algn="l"/>
              </a:tabLst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4K	8K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5090442" y="2230523"/>
            <a:ext cx="1538605" cy="4533265"/>
            <a:chOff x="5090442" y="2230523"/>
            <a:chExt cx="1538605" cy="4533265"/>
          </a:xfrm>
        </p:grpSpPr>
        <p:sp>
          <p:nvSpPr>
            <p:cNvPr id="49" name="object 49"/>
            <p:cNvSpPr/>
            <p:nvPr/>
          </p:nvSpPr>
          <p:spPr>
            <a:xfrm>
              <a:off x="5097345" y="2237425"/>
              <a:ext cx="1525270" cy="4519295"/>
            </a:xfrm>
            <a:custGeom>
              <a:avLst/>
              <a:gdLst/>
              <a:ahLst/>
              <a:cxnLst/>
              <a:rect l="l" t="t" r="r" b="b"/>
              <a:pathLst>
                <a:path w="1525270" h="4519295">
                  <a:moveTo>
                    <a:pt x="0" y="4519124"/>
                  </a:moveTo>
                  <a:lnTo>
                    <a:pt x="1524668" y="0"/>
                  </a:lnTo>
                </a:path>
              </a:pathLst>
            </a:custGeom>
            <a:ln w="1380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0" name="object 5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125631" y="6490210"/>
              <a:ext cx="85205" cy="85239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83450" y="5142373"/>
              <a:ext cx="85204" cy="8523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016694" y="3857216"/>
              <a:ext cx="85205" cy="852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479316" y="2491259"/>
              <a:ext cx="85205" cy="85239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5898260" y="2798476"/>
              <a:ext cx="345440" cy="207645"/>
            </a:xfrm>
            <a:custGeom>
              <a:avLst/>
              <a:gdLst/>
              <a:ahLst/>
              <a:cxnLst/>
              <a:rect l="l" t="t" r="r" b="b"/>
              <a:pathLst>
                <a:path w="345439" h="207644">
                  <a:moveTo>
                    <a:pt x="0" y="0"/>
                  </a:moveTo>
                  <a:lnTo>
                    <a:pt x="345128" y="207093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01324" y="2962308"/>
              <a:ext cx="111820" cy="85101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5898260" y="2798476"/>
              <a:ext cx="345440" cy="207645"/>
            </a:xfrm>
            <a:custGeom>
              <a:avLst/>
              <a:gdLst/>
              <a:ahLst/>
              <a:cxnLst/>
              <a:rect l="l" t="t" r="r" b="b"/>
              <a:pathLst>
                <a:path w="345439" h="207644">
                  <a:moveTo>
                    <a:pt x="0" y="0"/>
                  </a:moveTo>
                  <a:lnTo>
                    <a:pt x="345128" y="207094"/>
                  </a:lnTo>
                </a:path>
              </a:pathLst>
            </a:custGeom>
            <a:ln w="1380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222363" y="2983952"/>
              <a:ext cx="56515" cy="43180"/>
            </a:xfrm>
            <a:custGeom>
              <a:avLst/>
              <a:gdLst/>
              <a:ahLst/>
              <a:cxnLst/>
              <a:rect l="l" t="t" r="r" b="b"/>
              <a:pathLst>
                <a:path w="56514" h="43180">
                  <a:moveTo>
                    <a:pt x="17616" y="0"/>
                  </a:moveTo>
                  <a:lnTo>
                    <a:pt x="16925" y="27"/>
                  </a:lnTo>
                  <a:lnTo>
                    <a:pt x="17035" y="19246"/>
                  </a:lnTo>
                  <a:lnTo>
                    <a:pt x="0" y="28248"/>
                  </a:lnTo>
                  <a:lnTo>
                    <a:pt x="331" y="28799"/>
                  </a:lnTo>
                  <a:lnTo>
                    <a:pt x="28742" y="33439"/>
                  </a:lnTo>
                  <a:lnTo>
                    <a:pt x="55911" y="42551"/>
                  </a:lnTo>
                  <a:lnTo>
                    <a:pt x="35064" y="22863"/>
                  </a:lnTo>
                  <a:lnTo>
                    <a:pt x="17616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3768847" y="3979539"/>
            <a:ext cx="260350" cy="847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0"/>
              </a:lnSpc>
            </a:pPr>
            <a:r>
              <a:rPr sz="17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</a:t>
            </a:r>
            <a:r>
              <a:rPr sz="1700" spc="17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7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(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700" i="1" spc="-2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7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))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019194" y="2481111"/>
            <a:ext cx="914400" cy="45085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114300" marR="5080" indent="-102235">
              <a:lnSpc>
                <a:spcPts val="1520"/>
              </a:lnSpc>
              <a:spcBef>
                <a:spcPts val="405"/>
              </a:spcBef>
            </a:pPr>
            <a:r>
              <a:rPr sz="1500" i="1" spc="-8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sz="1500" i="1" spc="-5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5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500" i="1" spc="-4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aig</a:t>
            </a:r>
            <a:r>
              <a:rPr sz="1500" i="1" spc="-3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ht</a:t>
            </a:r>
            <a:r>
              <a:rPr sz="1500" i="1" spc="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line  </a:t>
            </a:r>
            <a:r>
              <a:rPr sz="1500" i="1" spc="-7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of</a:t>
            </a:r>
            <a:r>
              <a:rPr sz="15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00" i="1" spc="-6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slope</a:t>
            </a:r>
            <a:r>
              <a:rPr sz="15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1500" i="1" spc="-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3</a:t>
            </a:r>
            <a:endParaRPr sz="15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16901" y="3261359"/>
            <a:ext cx="28079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  <a:tabLst>
                <a:tab pos="1479550" algn="l"/>
                <a:tab pos="2376805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lg(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))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b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	+</a:t>
            </a:r>
            <a:r>
              <a:rPr sz="2400" i="1" spc="-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 </a:t>
            </a:r>
            <a:r>
              <a:rPr sz="2400" i="1" spc="-58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2.999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i="1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00" spc="-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-33.2103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91501" y="4940300"/>
            <a:ext cx="34455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064895" algn="l"/>
              </a:tabLst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=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a N </a:t>
            </a:r>
            <a:r>
              <a:rPr sz="2400" i="1" baseline="24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, 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khi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 a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 2</a:t>
            </a:r>
            <a:r>
              <a:rPr sz="2400" spc="-20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baseline="24000" dirty="0">
                <a:latin typeface="Times New Roman" panose="02020603050405020304"/>
                <a:cs typeface="Times New Roman" panose="02020603050405020304"/>
              </a:rPr>
              <a:t>c</a:t>
            </a:r>
            <a:endParaRPr sz="2400" baseline="24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3934769" y="5196964"/>
            <a:ext cx="117475" cy="1355090"/>
            <a:chOff x="3934769" y="5196964"/>
            <a:chExt cx="117475" cy="1355090"/>
          </a:xfrm>
        </p:grpSpPr>
        <p:sp>
          <p:nvSpPr>
            <p:cNvPr id="63" name="object 63"/>
            <p:cNvSpPr/>
            <p:nvPr/>
          </p:nvSpPr>
          <p:spPr>
            <a:xfrm>
              <a:off x="3986559" y="5209103"/>
              <a:ext cx="13970" cy="1330325"/>
            </a:xfrm>
            <a:custGeom>
              <a:avLst/>
              <a:gdLst/>
              <a:ahLst/>
              <a:cxnLst/>
              <a:rect l="l" t="t" r="r" b="b"/>
              <a:pathLst>
                <a:path w="13970" h="1330325">
                  <a:moveTo>
                    <a:pt x="0" y="0"/>
                  </a:moveTo>
                  <a:lnTo>
                    <a:pt x="82" y="7936"/>
                  </a:lnTo>
                  <a:lnTo>
                    <a:pt x="13705" y="1322341"/>
                  </a:lnTo>
                  <a:lnTo>
                    <a:pt x="13788" y="1330278"/>
                  </a:lnTo>
                </a:path>
              </a:pathLst>
            </a:custGeom>
            <a:ln w="158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942707" y="5204902"/>
              <a:ext cx="87630" cy="1270"/>
            </a:xfrm>
            <a:custGeom>
              <a:avLst/>
              <a:gdLst/>
              <a:ahLst/>
              <a:cxnLst/>
              <a:rect l="l" t="t" r="r" b="b"/>
              <a:pathLst>
                <a:path w="87629" h="1270">
                  <a:moveTo>
                    <a:pt x="-7937" y="454"/>
                  </a:moveTo>
                  <a:lnTo>
                    <a:pt x="95562" y="454"/>
                  </a:lnTo>
                </a:path>
              </a:pathLst>
            </a:custGeom>
            <a:ln w="167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3956573" y="6542673"/>
              <a:ext cx="87630" cy="1270"/>
            </a:xfrm>
            <a:custGeom>
              <a:avLst/>
              <a:gdLst/>
              <a:ahLst/>
              <a:cxnLst/>
              <a:rect l="l" t="t" r="r" b="b"/>
              <a:pathLst>
                <a:path w="87629" h="1270">
                  <a:moveTo>
                    <a:pt x="-7937" y="454"/>
                  </a:moveTo>
                  <a:lnTo>
                    <a:pt x="95563" y="454"/>
                  </a:lnTo>
                </a:path>
              </a:pathLst>
            </a:custGeom>
            <a:ln w="1678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2541552" y="5600700"/>
            <a:ext cx="1345565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47650">
              <a:lnSpc>
                <a:spcPts val="1900"/>
              </a:lnSpc>
              <a:spcBef>
                <a:spcPts val="180"/>
              </a:spcBef>
            </a:pPr>
            <a:r>
              <a:rPr sz="1600" dirty="0">
                <a:latin typeface="Lucida Sans Unicode" panose="020B0602030504020204"/>
                <a:cs typeface="Lucida Sans Unicode" panose="020B0602030504020204"/>
              </a:rPr>
              <a:t>3</a:t>
            </a:r>
            <a:r>
              <a:rPr sz="1600" spc="50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0" dirty="0">
                <a:latin typeface="Lucida Sans Unicode" panose="020B0602030504020204"/>
                <a:cs typeface="Lucida Sans Unicode" panose="020B0602030504020204"/>
              </a:rPr>
              <a:t>orders </a:t>
            </a:r>
            <a:r>
              <a:rPr sz="1600" spc="-5" dirty="0">
                <a:latin typeface="Lucida Sans Unicode" panose="020B0602030504020204"/>
                <a:cs typeface="Lucida Sans Unicode" panose="020B0602030504020204"/>
              </a:rPr>
              <a:t> of</a:t>
            </a:r>
            <a:r>
              <a:rPr sz="1600" spc="-5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latin typeface="Lucida Sans Unicode" panose="020B0602030504020204"/>
                <a:cs typeface="Lucida Sans Unicode" panose="020B0602030504020204"/>
              </a:rPr>
              <a:t>magnitude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7" name="object 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8" grpId="0"/>
      <p:bldP spid="12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58" grpId="0"/>
      <p:bldP spid="59" grpId="0"/>
      <p:bldP spid="60" grpId="0"/>
      <p:bldP spid="61" grpId="0"/>
      <p:bldP spid="6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0354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" dirty="0">
                <a:latin typeface="Microsoft Sans Serif" panose="020B0604020202020204"/>
                <a:cs typeface="Microsoft Sans Serif" panose="020B0604020202020204"/>
              </a:rPr>
              <a:t>Dự đoán và kiểm chứng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702" y="1333500"/>
            <a:ext cx="76473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4850" algn="l"/>
              </a:tabLst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Thời gian chạy khoảng     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1.006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–10</a:t>
            </a:r>
            <a:endParaRPr sz="2400" baseline="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87585" y="1261871"/>
            <a:ext cx="1076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baseline="-13000" dirty="0">
                <a:latin typeface="Symbol" panose="05050102010706020507"/>
                <a:cs typeface="Symbol" panose="05050102010706020507"/>
              </a:rPr>
              <a:t></a:t>
            </a:r>
            <a:r>
              <a:rPr sz="3600" spc="157" baseline="-1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600" i="1" baseline="-13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600" i="1" spc="-52" baseline="-13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dirty="0">
                <a:latin typeface="Times New Roman" panose="02020603050405020304"/>
                <a:cs typeface="Times New Roman" panose="02020603050405020304"/>
              </a:rPr>
              <a:t>2.999</a:t>
            </a:r>
            <a:endParaRPr sz="16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1706" y="1333500"/>
            <a:ext cx="13284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0702" y="2819400"/>
            <a:ext cx="471233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Dự đoán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06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51.0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cho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8,000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408.1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s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for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16,000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6102" y="5295900"/>
            <a:ext cx="207708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Quan sát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68111" y="8534400"/>
            <a:ext cx="224599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1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khớp với giả thuyết!</a:t>
            </a:r>
            <a:endParaRPr lang="en-US" sz="1600">
              <a:latin typeface="Tahoma" panose="020B0604030504040204"/>
              <a:cs typeface="Tahoma" panose="020B0604030504040204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608443" y="5397498"/>
          <a:ext cx="3784600" cy="29051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0040"/>
                <a:gridCol w="2194560"/>
              </a:tblGrid>
              <a:tr h="581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764030" algn="l"/>
                        </a:tabLst>
                      </a:pPr>
                      <a:r>
                        <a:rPr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</a:t>
                      </a:r>
                      <a:r>
                        <a:rPr lang="en-US"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hời gian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lang="en-US"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giây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	</a:t>
                      </a:r>
                      <a:r>
                        <a:rPr sz="1800" baseline="210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00" baseline="21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1026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45" dirty="0">
                          <a:latin typeface="Trebuchet MS" panose="020B0603020202020204"/>
                          <a:cs typeface="Trebuchet MS" panose="020B0603020202020204"/>
                        </a:rPr>
                        <a:t>16,000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410.8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9366950" y="2174239"/>
            <a:ext cx="3011805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43180" indent="51435">
              <a:lnSpc>
                <a:spcPct val="120000"/>
              </a:lnSpc>
              <a:spcBef>
                <a:spcPts val="100"/>
              </a:spcBef>
              <a:tabLst>
                <a:tab pos="1787525" algn="l"/>
              </a:tabLst>
            </a:pP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"</a:t>
            </a:r>
            <a:r>
              <a:rPr lang="en-US"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bặc tăng trưởng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" </a:t>
            </a:r>
            <a:r>
              <a:rPr lang="en-US"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của thời gian chạy là khoảng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575" spc="89" baseline="21000" dirty="0">
                <a:solidFill>
                  <a:srgbClr val="8D3124"/>
                </a:solidFill>
                <a:latin typeface="Trebuchet MS" panose="020B0603020202020204"/>
                <a:cs typeface="Trebuchet MS" panose="020B0603020202020204"/>
              </a:rPr>
              <a:t>3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153723" y="1702856"/>
            <a:ext cx="313690" cy="410845"/>
            <a:chOff x="9153723" y="1702856"/>
            <a:chExt cx="313690" cy="410845"/>
          </a:xfrm>
        </p:grpSpPr>
        <p:sp>
          <p:nvSpPr>
            <p:cNvPr id="12" name="object 12"/>
            <p:cNvSpPr/>
            <p:nvPr/>
          </p:nvSpPr>
          <p:spPr>
            <a:xfrm>
              <a:off x="9201217" y="1765659"/>
              <a:ext cx="253365" cy="335280"/>
            </a:xfrm>
            <a:custGeom>
              <a:avLst/>
              <a:gdLst/>
              <a:ahLst/>
              <a:cxnLst/>
              <a:rect l="l" t="t" r="r" b="b"/>
              <a:pathLst>
                <a:path w="253365" h="335280">
                  <a:moveTo>
                    <a:pt x="0" y="0"/>
                  </a:moveTo>
                  <a:lnTo>
                    <a:pt x="7660" y="10129"/>
                  </a:lnTo>
                  <a:lnTo>
                    <a:pt x="253248" y="334879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153723" y="1702856"/>
              <a:ext cx="122555" cy="134620"/>
            </a:xfrm>
            <a:custGeom>
              <a:avLst/>
              <a:gdLst/>
              <a:ahLst/>
              <a:cxnLst/>
              <a:rect l="l" t="t" r="r" b="b"/>
              <a:pathLst>
                <a:path w="122554" h="134619">
                  <a:moveTo>
                    <a:pt x="0" y="0"/>
                  </a:moveTo>
                  <a:lnTo>
                    <a:pt x="24918" y="134012"/>
                  </a:lnTo>
                  <a:lnTo>
                    <a:pt x="55154" y="72932"/>
                  </a:lnTo>
                  <a:lnTo>
                    <a:pt x="122161" y="60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871717" y="7086455"/>
            <a:ext cx="3255645" cy="875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algn="l">
              <a:lnSpc>
                <a:spcPct val="100000"/>
              </a:lnSpc>
            </a:pPr>
            <a:r>
              <a:rPr lang="en-US" sz="1400" b="1" spc="155" dirty="0">
                <a:latin typeface="Tahoma" panose="020B0604030504040204"/>
                <a:cs typeface="Tahoma" panose="020B0604030504040204"/>
              </a:rPr>
              <a:t>Nguồn</a:t>
            </a:r>
            <a:endParaRPr sz="1400" b="1" spc="155" dirty="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5761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265" dirty="0">
                <a:latin typeface="Verdana" panose="020B0604030504040204"/>
                <a:cs typeface="Verdana" panose="020B0604030504040204"/>
              </a:rPr>
              <a:t>Giới thiệu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3375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4010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Quan sát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10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Mô hình toán học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Phân loại cấp tăng trưởng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2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Lý thuyết thuật toán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188720" y="3270250"/>
            <a:ext cx="1134364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0">
              <a:lnSpc>
                <a:spcPct val="100000"/>
              </a:lnSpc>
              <a:spcBef>
                <a:spcPts val="100"/>
              </a:spcBef>
              <a:tabLst>
                <a:tab pos="5461635" algn="l"/>
              </a:tabLst>
            </a:pPr>
            <a:r>
              <a:rPr sz="3750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spc="-325" dirty="0">
                <a:latin typeface="Verdana" panose="020B0604030504040204"/>
                <a:cs typeface="Verdana" panose="020B0604030504040204"/>
              </a:rPr>
              <a:t>PHÂN TÍCH GIẢI THUẬT</a:t>
            </a:r>
            <a:endParaRPr lang="en-US" sz="3750" spc="-325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11643360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232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 gấp đôi.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là một cách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ước lượng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quan hệ mũ nhanh chóng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Chạy chương trình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gấp đôi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kích thước 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842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Giả thuyết gấp đôi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76729" y="3162298"/>
            <a:ext cx="6866256" cy="4089400"/>
            <a:chOff x="1776729" y="3162298"/>
            <a:chExt cx="6866256" cy="4089400"/>
          </a:xfrm>
        </p:grpSpPr>
        <p:sp>
          <p:nvSpPr>
            <p:cNvPr id="5" name="object 5"/>
            <p:cNvSpPr/>
            <p:nvPr/>
          </p:nvSpPr>
          <p:spPr>
            <a:xfrm>
              <a:off x="1776730" y="3162299"/>
              <a:ext cx="6866255" cy="582930"/>
            </a:xfrm>
            <a:custGeom>
              <a:avLst/>
              <a:gdLst/>
              <a:ahLst/>
              <a:cxnLst/>
              <a:rect l="l" t="t" r="r" b="b"/>
              <a:pathLst>
                <a:path w="6866255" h="582929">
                  <a:moveTo>
                    <a:pt x="1439024" y="0"/>
                  </a:moveTo>
                  <a:lnTo>
                    <a:pt x="0" y="0"/>
                  </a:lnTo>
                  <a:lnTo>
                    <a:pt x="0" y="582612"/>
                  </a:lnTo>
                  <a:lnTo>
                    <a:pt x="1439024" y="582612"/>
                  </a:lnTo>
                  <a:lnTo>
                    <a:pt x="1439024" y="0"/>
                  </a:lnTo>
                  <a:close/>
                </a:path>
                <a:path w="6866255" h="582929">
                  <a:moveTo>
                    <a:pt x="3957218" y="0"/>
                  </a:moveTo>
                  <a:lnTo>
                    <a:pt x="1442199" y="0"/>
                  </a:lnTo>
                  <a:lnTo>
                    <a:pt x="1442199" y="582612"/>
                  </a:lnTo>
                  <a:lnTo>
                    <a:pt x="3957218" y="582612"/>
                  </a:lnTo>
                  <a:lnTo>
                    <a:pt x="3957218" y="0"/>
                  </a:lnTo>
                  <a:close/>
                </a:path>
                <a:path w="6866255" h="582929">
                  <a:moveTo>
                    <a:pt x="5410644" y="0"/>
                  </a:moveTo>
                  <a:lnTo>
                    <a:pt x="3960393" y="0"/>
                  </a:lnTo>
                  <a:lnTo>
                    <a:pt x="3960393" y="582612"/>
                  </a:lnTo>
                  <a:lnTo>
                    <a:pt x="5410644" y="582612"/>
                  </a:lnTo>
                  <a:lnTo>
                    <a:pt x="5410644" y="0"/>
                  </a:lnTo>
                  <a:close/>
                </a:path>
                <a:path w="6866255" h="582929">
                  <a:moveTo>
                    <a:pt x="6865658" y="0"/>
                  </a:moveTo>
                  <a:lnTo>
                    <a:pt x="5413819" y="0"/>
                  </a:lnTo>
                  <a:lnTo>
                    <a:pt x="5413819" y="582612"/>
                  </a:lnTo>
                  <a:lnTo>
                    <a:pt x="6865658" y="582612"/>
                  </a:lnTo>
                  <a:lnTo>
                    <a:pt x="6865658" y="0"/>
                  </a:lnTo>
                  <a:close/>
                </a:path>
              </a:pathLst>
            </a:custGeom>
            <a:solidFill>
              <a:srgbClr val="5E5E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76730" y="3814127"/>
              <a:ext cx="6866255" cy="1749425"/>
            </a:xfrm>
            <a:custGeom>
              <a:avLst/>
              <a:gdLst/>
              <a:ahLst/>
              <a:cxnLst/>
              <a:rect l="l" t="t" r="r" b="b"/>
              <a:pathLst>
                <a:path w="6866255" h="1749425">
                  <a:moveTo>
                    <a:pt x="1439024" y="1168400"/>
                  </a:moveTo>
                  <a:lnTo>
                    <a:pt x="0" y="1168400"/>
                  </a:lnTo>
                  <a:lnTo>
                    <a:pt x="0" y="1749425"/>
                  </a:lnTo>
                  <a:lnTo>
                    <a:pt x="1439024" y="1749425"/>
                  </a:lnTo>
                  <a:lnTo>
                    <a:pt x="1439024" y="1168400"/>
                  </a:lnTo>
                  <a:close/>
                </a:path>
                <a:path w="6866255" h="1749425">
                  <a:moveTo>
                    <a:pt x="1439024" y="584200"/>
                  </a:moveTo>
                  <a:lnTo>
                    <a:pt x="0" y="584200"/>
                  </a:lnTo>
                  <a:lnTo>
                    <a:pt x="0" y="1165225"/>
                  </a:lnTo>
                  <a:lnTo>
                    <a:pt x="1439024" y="1165225"/>
                  </a:lnTo>
                  <a:lnTo>
                    <a:pt x="1439024" y="584200"/>
                  </a:lnTo>
                  <a:close/>
                </a:path>
                <a:path w="6866255" h="1749425">
                  <a:moveTo>
                    <a:pt x="1439024" y="0"/>
                  </a:moveTo>
                  <a:lnTo>
                    <a:pt x="0" y="0"/>
                  </a:lnTo>
                  <a:lnTo>
                    <a:pt x="0" y="581025"/>
                  </a:lnTo>
                  <a:lnTo>
                    <a:pt x="1439024" y="581025"/>
                  </a:lnTo>
                  <a:lnTo>
                    <a:pt x="1439024" y="0"/>
                  </a:lnTo>
                  <a:close/>
                </a:path>
                <a:path w="6866255" h="1749425">
                  <a:moveTo>
                    <a:pt x="3957218" y="1168400"/>
                  </a:moveTo>
                  <a:lnTo>
                    <a:pt x="1442199" y="1168400"/>
                  </a:lnTo>
                  <a:lnTo>
                    <a:pt x="1442199" y="1749425"/>
                  </a:lnTo>
                  <a:lnTo>
                    <a:pt x="3957218" y="1749425"/>
                  </a:lnTo>
                  <a:lnTo>
                    <a:pt x="3957218" y="1168400"/>
                  </a:lnTo>
                  <a:close/>
                </a:path>
                <a:path w="6866255" h="1749425">
                  <a:moveTo>
                    <a:pt x="3957218" y="584200"/>
                  </a:moveTo>
                  <a:lnTo>
                    <a:pt x="1442199" y="584200"/>
                  </a:lnTo>
                  <a:lnTo>
                    <a:pt x="1442199" y="1165225"/>
                  </a:lnTo>
                  <a:lnTo>
                    <a:pt x="3957218" y="1165225"/>
                  </a:lnTo>
                  <a:lnTo>
                    <a:pt x="3957218" y="584200"/>
                  </a:lnTo>
                  <a:close/>
                </a:path>
                <a:path w="6866255" h="1749425">
                  <a:moveTo>
                    <a:pt x="3957218" y="0"/>
                  </a:moveTo>
                  <a:lnTo>
                    <a:pt x="1442199" y="0"/>
                  </a:lnTo>
                  <a:lnTo>
                    <a:pt x="1442199" y="581025"/>
                  </a:lnTo>
                  <a:lnTo>
                    <a:pt x="3957218" y="581025"/>
                  </a:lnTo>
                  <a:lnTo>
                    <a:pt x="3957218" y="0"/>
                  </a:lnTo>
                  <a:close/>
                </a:path>
                <a:path w="6866255" h="1749425">
                  <a:moveTo>
                    <a:pt x="5410644" y="1168400"/>
                  </a:moveTo>
                  <a:lnTo>
                    <a:pt x="3960393" y="1168400"/>
                  </a:lnTo>
                  <a:lnTo>
                    <a:pt x="3960393" y="1749425"/>
                  </a:lnTo>
                  <a:lnTo>
                    <a:pt x="5410644" y="1749425"/>
                  </a:lnTo>
                  <a:lnTo>
                    <a:pt x="5410644" y="1168400"/>
                  </a:lnTo>
                  <a:close/>
                </a:path>
                <a:path w="6866255" h="1749425">
                  <a:moveTo>
                    <a:pt x="5410644" y="584200"/>
                  </a:moveTo>
                  <a:lnTo>
                    <a:pt x="3960393" y="584200"/>
                  </a:lnTo>
                  <a:lnTo>
                    <a:pt x="3960393" y="1165225"/>
                  </a:lnTo>
                  <a:lnTo>
                    <a:pt x="5410644" y="1165225"/>
                  </a:lnTo>
                  <a:lnTo>
                    <a:pt x="5410644" y="584200"/>
                  </a:lnTo>
                  <a:close/>
                </a:path>
                <a:path w="6866255" h="1749425">
                  <a:moveTo>
                    <a:pt x="5410644" y="0"/>
                  </a:moveTo>
                  <a:lnTo>
                    <a:pt x="3960393" y="0"/>
                  </a:lnTo>
                  <a:lnTo>
                    <a:pt x="3960393" y="581025"/>
                  </a:lnTo>
                  <a:lnTo>
                    <a:pt x="5410644" y="581025"/>
                  </a:lnTo>
                  <a:lnTo>
                    <a:pt x="5410644" y="0"/>
                  </a:lnTo>
                  <a:close/>
                </a:path>
                <a:path w="6866255" h="1749425">
                  <a:moveTo>
                    <a:pt x="6865658" y="1168400"/>
                  </a:moveTo>
                  <a:lnTo>
                    <a:pt x="5413819" y="1168400"/>
                  </a:lnTo>
                  <a:lnTo>
                    <a:pt x="5413819" y="1749425"/>
                  </a:lnTo>
                  <a:lnTo>
                    <a:pt x="6865658" y="1749425"/>
                  </a:lnTo>
                  <a:lnTo>
                    <a:pt x="6865658" y="1168400"/>
                  </a:lnTo>
                  <a:close/>
                </a:path>
                <a:path w="6866255" h="1749425">
                  <a:moveTo>
                    <a:pt x="6865658" y="584200"/>
                  </a:moveTo>
                  <a:lnTo>
                    <a:pt x="5413819" y="584200"/>
                  </a:lnTo>
                  <a:lnTo>
                    <a:pt x="5413819" y="1165225"/>
                  </a:lnTo>
                  <a:lnTo>
                    <a:pt x="6865658" y="1165225"/>
                  </a:lnTo>
                  <a:lnTo>
                    <a:pt x="6865658" y="584200"/>
                  </a:lnTo>
                  <a:close/>
                </a:path>
                <a:path w="6866255" h="1749425">
                  <a:moveTo>
                    <a:pt x="6865658" y="0"/>
                  </a:moveTo>
                  <a:lnTo>
                    <a:pt x="5413819" y="0"/>
                  </a:lnTo>
                  <a:lnTo>
                    <a:pt x="5413819" y="581025"/>
                  </a:lnTo>
                  <a:lnTo>
                    <a:pt x="6865658" y="581025"/>
                  </a:lnTo>
                  <a:lnTo>
                    <a:pt x="68656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76729" y="3162298"/>
              <a:ext cx="6866255" cy="4089400"/>
            </a:xfrm>
            <a:custGeom>
              <a:avLst/>
              <a:gdLst/>
              <a:ahLst/>
              <a:cxnLst/>
              <a:rect l="l" t="t" r="r" b="b"/>
              <a:pathLst>
                <a:path w="6866255" h="4089400">
                  <a:moveTo>
                    <a:pt x="5412238" y="0"/>
                  </a:moveTo>
                  <a:lnTo>
                    <a:pt x="5412238" y="4089400"/>
                  </a:lnTo>
                </a:path>
                <a:path w="6866255" h="4089400">
                  <a:moveTo>
                    <a:pt x="3958807" y="0"/>
                  </a:moveTo>
                  <a:lnTo>
                    <a:pt x="3958807" y="4089400"/>
                  </a:lnTo>
                </a:path>
                <a:path w="6866255" h="4089400">
                  <a:moveTo>
                    <a:pt x="1440614" y="0"/>
                  </a:moveTo>
                  <a:lnTo>
                    <a:pt x="1440614" y="4089400"/>
                  </a:lnTo>
                </a:path>
                <a:path w="6866255" h="4089400">
                  <a:moveTo>
                    <a:pt x="0" y="1752600"/>
                  </a:moveTo>
                  <a:lnTo>
                    <a:pt x="6865668" y="1752600"/>
                  </a:lnTo>
                </a:path>
                <a:path w="6866255" h="4089400">
                  <a:moveTo>
                    <a:pt x="0" y="1168400"/>
                  </a:moveTo>
                  <a:lnTo>
                    <a:pt x="6865668" y="1168400"/>
                  </a:lnTo>
                </a:path>
                <a:path w="6866255" h="4089400">
                  <a:moveTo>
                    <a:pt x="0" y="584200"/>
                  </a:moveTo>
                  <a:lnTo>
                    <a:pt x="6865668" y="584200"/>
                  </a:lnTo>
                </a:path>
              </a:pathLst>
            </a:custGeom>
            <a:ln w="3175">
              <a:solidFill>
                <a:srgbClr val="E7EA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398847" y="3276598"/>
            <a:ext cx="194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34139" y="3276598"/>
            <a:ext cx="16440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time</a:t>
            </a:r>
            <a:r>
              <a:rPr sz="1800" spc="-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(seconds)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6872" y="3294124"/>
            <a:ext cx="121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Lucida Sans Unicode" panose="020B0602030504020204"/>
                <a:cs typeface="Lucida Sans Unicode" panose="020B0602030504020204"/>
              </a:rPr>
              <a:t>†</a:t>
            </a:r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93749" y="3276598"/>
            <a:ext cx="53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ratio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7613" y="3276598"/>
            <a:ext cx="81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lg</a:t>
            </a:r>
            <a:r>
              <a:rPr sz="1800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800" spc="3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ratio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95838" y="3862386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250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12269" y="3862386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0.0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6627" y="3862386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3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95838" y="4446586"/>
            <a:ext cx="459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500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12269" y="4446586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0.0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31865" y="4446270"/>
            <a:ext cx="63500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00"/>
              </a:spcBef>
            </a:pPr>
            <a:r>
              <a:rPr lang="en-US" sz="1800" spc="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  </a:t>
            </a:r>
            <a:r>
              <a:rPr sz="1800" spc="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4.8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52305" y="4446586"/>
            <a:ext cx="387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606060"/>
                </a:solidFill>
                <a:latin typeface="Trebuchet MS" panose="020B0603020202020204"/>
                <a:cs typeface="Trebuchet MS" panose="020B0603020202020204"/>
              </a:rPr>
              <a:t>2.3</a:t>
            </a:r>
            <a:endParaRPr sz="1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0702" y="7632417"/>
            <a:ext cx="10528935" cy="94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072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có vẻ như hội tụ tại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≈</a:t>
            </a:r>
            <a:r>
              <a:rPr sz="160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3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ct val="100000"/>
              </a:lnSpc>
              <a:tabLst>
                <a:tab pos="1987550" algn="l"/>
              </a:tabLst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Thời gian chạy là khoang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a N </a:t>
            </a:r>
            <a:r>
              <a:rPr sz="2400" i="1" baseline="21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i="1" spc="532" baseline="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</a:rPr>
              <a:t>với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b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lg ratio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776729" y="5058116"/>
          <a:ext cx="9375775" cy="22237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4825"/>
                <a:gridCol w="1982470"/>
                <a:gridCol w="1683385"/>
                <a:gridCol w="1423035"/>
                <a:gridCol w="2512060"/>
              </a:tblGrid>
              <a:tr h="440690">
                <a:tc>
                  <a:txBody>
                    <a:bodyPr/>
                    <a:lstStyle/>
                    <a:p>
                      <a:pPr marL="422910">
                        <a:lnSpc>
                          <a:spcPts val="2045"/>
                        </a:lnSpc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ts val="2045"/>
                        </a:lnSpc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8480" algn="ctr">
                        <a:lnSpc>
                          <a:spcPts val="2045"/>
                        </a:lnSpc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6.9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08000" algn="ctr">
                        <a:lnSpc>
                          <a:spcPts val="2045"/>
                        </a:lnSpc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2.8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4229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2,000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848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7.7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0800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2.9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cPr marL="0" marR="0" marT="0" marB="0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4229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4,000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6.4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848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8.0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0800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3.0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489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lg</a:t>
                      </a:r>
                      <a:r>
                        <a:rPr sz="1600" spc="-5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(6.4</a:t>
                      </a:r>
                      <a:r>
                        <a:rPr sz="1600" spc="-5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/</a:t>
                      </a:r>
                      <a:r>
                        <a:rPr sz="1600" spc="-5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0.8)</a:t>
                      </a:r>
                      <a:r>
                        <a:rPr sz="1600" spc="-5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=</a:t>
                      </a:r>
                      <a:r>
                        <a:rPr sz="1600" spc="-5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solidFill>
                            <a:srgbClr val="8D3124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3.0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7000" marB="0">
                    <a:solidFill>
                      <a:srgbClr val="F2F2F2"/>
                    </a:solidFill>
                  </a:tcPr>
                </a:tc>
              </a:tr>
              <a:tr h="584200">
                <a:tc>
                  <a:txBody>
                    <a:bodyPr/>
                    <a:lstStyle/>
                    <a:p>
                      <a:pPr marL="422910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6731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3848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8.0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50800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3.0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2" name="object 22"/>
          <p:cNvSpPr/>
          <p:nvPr/>
        </p:nvSpPr>
        <p:spPr>
          <a:xfrm>
            <a:off x="7949213" y="7182814"/>
            <a:ext cx="635" cy="428625"/>
          </a:xfrm>
          <a:custGeom>
            <a:avLst/>
            <a:gdLst/>
            <a:ahLst/>
            <a:cxnLst/>
            <a:rect l="l" t="t" r="r" b="b"/>
            <a:pathLst>
              <a:path w="634" h="428625">
                <a:moveTo>
                  <a:pt x="107" y="0"/>
                </a:moveTo>
                <a:lnTo>
                  <a:pt x="104" y="12700"/>
                </a:lnTo>
                <a:lnTo>
                  <a:pt x="0" y="428271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88351" y="7104074"/>
            <a:ext cx="121920" cy="121935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8344027" y="6314440"/>
            <a:ext cx="652145" cy="121920"/>
            <a:chOff x="8344027" y="6314440"/>
            <a:chExt cx="652145" cy="121920"/>
          </a:xfrm>
        </p:grpSpPr>
        <p:sp>
          <p:nvSpPr>
            <p:cNvPr id="25" name="object 25"/>
            <p:cNvSpPr/>
            <p:nvPr/>
          </p:nvSpPr>
          <p:spPr>
            <a:xfrm>
              <a:off x="8422766" y="6375400"/>
              <a:ext cx="573405" cy="0"/>
            </a:xfrm>
            <a:custGeom>
              <a:avLst/>
              <a:gdLst/>
              <a:ahLst/>
              <a:cxnLst/>
              <a:rect l="l" t="t" r="r" b="b"/>
              <a:pathLst>
                <a:path w="573404">
                  <a:moveTo>
                    <a:pt x="0" y="0"/>
                  </a:moveTo>
                  <a:lnTo>
                    <a:pt x="12700" y="0"/>
                  </a:lnTo>
                  <a:lnTo>
                    <a:pt x="57328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344027" y="63144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8" y="0"/>
                  </a:moveTo>
                  <a:lnTo>
                    <a:pt x="0" y="60960"/>
                  </a:lnTo>
                  <a:lnTo>
                    <a:pt x="121918" y="121920"/>
                  </a:lnTo>
                  <a:lnTo>
                    <a:pt x="91438" y="60960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9271000" y="3187700"/>
            <a:ext cx="2705100" cy="1460500"/>
            <a:chOff x="9271000" y="3187700"/>
            <a:chExt cx="2705100" cy="1460500"/>
          </a:xfrm>
        </p:grpSpPr>
        <p:sp>
          <p:nvSpPr>
            <p:cNvPr id="28" name="object 28"/>
            <p:cNvSpPr/>
            <p:nvPr/>
          </p:nvSpPr>
          <p:spPr>
            <a:xfrm>
              <a:off x="9271000" y="3187700"/>
              <a:ext cx="2705100" cy="1460500"/>
            </a:xfrm>
            <a:custGeom>
              <a:avLst/>
              <a:gdLst/>
              <a:ahLst/>
              <a:cxnLst/>
              <a:rect l="l" t="t" r="r" b="b"/>
              <a:pathLst>
                <a:path w="2705100" h="1460500">
                  <a:moveTo>
                    <a:pt x="0" y="0"/>
                  </a:moveTo>
                  <a:lnTo>
                    <a:pt x="2705100" y="0"/>
                  </a:lnTo>
                  <a:lnTo>
                    <a:pt x="2705100" y="1460500"/>
                  </a:lnTo>
                  <a:lnTo>
                    <a:pt x="0" y="1460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513911" y="3813574"/>
              <a:ext cx="2195830" cy="0"/>
            </a:xfrm>
            <a:custGeom>
              <a:avLst/>
              <a:gdLst/>
              <a:ahLst/>
              <a:cxnLst/>
              <a:rect l="l" t="t" r="r" b="b"/>
              <a:pathLst>
                <a:path w="2195829">
                  <a:moveTo>
                    <a:pt x="0" y="0"/>
                  </a:moveTo>
                  <a:lnTo>
                    <a:pt x="811079" y="0"/>
                  </a:lnTo>
                </a:path>
                <a:path w="2195829">
                  <a:moveTo>
                    <a:pt x="1326458" y="0"/>
                  </a:moveTo>
                  <a:lnTo>
                    <a:pt x="2195392" y="0"/>
                  </a:lnTo>
                </a:path>
              </a:pathLst>
            </a:custGeom>
            <a:ln w="111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9271000" y="3187700"/>
            <a:ext cx="2705100" cy="1460500"/>
          </a:xfrm>
          <a:prstGeom prst="rect">
            <a:avLst/>
          </a:prstGeom>
        </p:spPr>
        <p:txBody>
          <a:bodyPr vert="horz" wrap="square" lIns="0" tIns="234315" rIns="0" bIns="0" rtlCol="0">
            <a:spAutoFit/>
          </a:bodyPr>
          <a:lstStyle/>
          <a:p>
            <a:pPr marL="242570">
              <a:lnSpc>
                <a:spcPts val="2030"/>
              </a:lnSpc>
              <a:spcBef>
                <a:spcPts val="1845"/>
              </a:spcBef>
              <a:tabLst>
                <a:tab pos="1569085" algn="l"/>
              </a:tabLst>
            </a:pPr>
            <a:r>
              <a:rPr sz="2150" i="1" spc="-35" dirty="0">
                <a:latin typeface="Arial" panose="020B0604020202020204"/>
                <a:cs typeface="Arial" panose="020B0604020202020204"/>
              </a:rPr>
              <a:t>T</a:t>
            </a:r>
            <a:r>
              <a:rPr sz="2150" i="1" spc="-295" dirty="0">
                <a:latin typeface="Arial" panose="020B0604020202020204"/>
                <a:cs typeface="Arial" panose="020B0604020202020204"/>
              </a:rPr>
              <a:t> </a:t>
            </a:r>
            <a:r>
              <a:rPr sz="2150" spc="-25" dirty="0">
                <a:latin typeface="Tahoma" panose="020B0604030504040204"/>
                <a:cs typeface="Tahoma" panose="020B0604030504040204"/>
              </a:rPr>
              <a:t>(2</a:t>
            </a:r>
            <a:r>
              <a:rPr sz="2150" i="1" spc="204" dirty="0">
                <a:latin typeface="Arial" panose="020B0604020202020204"/>
                <a:cs typeface="Arial" panose="020B0604020202020204"/>
              </a:rPr>
              <a:t>N</a:t>
            </a:r>
            <a:r>
              <a:rPr sz="2150" i="1" spc="-360" dirty="0">
                <a:latin typeface="Arial" panose="020B0604020202020204"/>
                <a:cs typeface="Arial" panose="020B0604020202020204"/>
              </a:rPr>
              <a:t> </a:t>
            </a:r>
            <a:r>
              <a:rPr sz="2150" spc="25" dirty="0">
                <a:latin typeface="Tahoma" panose="020B0604030504040204"/>
                <a:cs typeface="Tahoma" panose="020B0604030504040204"/>
              </a:rPr>
              <a:t>)</a:t>
            </a:r>
            <a:r>
              <a:rPr sz="2150" dirty="0">
                <a:latin typeface="Tahoma" panose="020B0604030504040204"/>
                <a:cs typeface="Tahoma" panose="020B0604030504040204"/>
              </a:rPr>
              <a:t>	</a:t>
            </a:r>
            <a:r>
              <a:rPr sz="2150" i="1" spc="-40" dirty="0">
                <a:latin typeface="Arial" panose="020B0604020202020204"/>
                <a:cs typeface="Arial" panose="020B0604020202020204"/>
              </a:rPr>
              <a:t>a</a:t>
            </a:r>
            <a:r>
              <a:rPr sz="2150" spc="-25" dirty="0">
                <a:latin typeface="Tahoma" panose="020B0604030504040204"/>
                <a:cs typeface="Tahoma" panose="020B0604030504040204"/>
              </a:rPr>
              <a:t>(2</a:t>
            </a:r>
            <a:r>
              <a:rPr sz="2150" i="1" spc="204" dirty="0">
                <a:latin typeface="Arial" panose="020B0604020202020204"/>
                <a:cs typeface="Arial" panose="020B0604020202020204"/>
              </a:rPr>
              <a:t>N</a:t>
            </a:r>
            <a:r>
              <a:rPr sz="2150" i="1" spc="-360" dirty="0">
                <a:latin typeface="Arial" panose="020B0604020202020204"/>
                <a:cs typeface="Arial" panose="020B0604020202020204"/>
              </a:rPr>
              <a:t> </a:t>
            </a:r>
            <a:r>
              <a:rPr sz="2150" spc="25" dirty="0">
                <a:latin typeface="Tahoma" panose="020B0604030504040204"/>
                <a:cs typeface="Tahoma" panose="020B0604030504040204"/>
              </a:rPr>
              <a:t>)</a:t>
            </a:r>
            <a:r>
              <a:rPr sz="2250" i="1" spc="-247" baseline="30000" dirty="0">
                <a:latin typeface="Verdana" panose="020B0604030504040204"/>
                <a:cs typeface="Verdana" panose="020B0604030504040204"/>
              </a:rPr>
              <a:t>b</a:t>
            </a:r>
            <a:endParaRPr sz="2250" baseline="30000">
              <a:latin typeface="Verdana" panose="020B0604030504040204"/>
              <a:cs typeface="Verdana" panose="020B0604030504040204"/>
            </a:endParaRPr>
          </a:p>
          <a:p>
            <a:pPr marL="1164590">
              <a:lnSpc>
                <a:spcPts val="1490"/>
              </a:lnSpc>
            </a:pPr>
            <a:r>
              <a:rPr sz="2150" spc="135" dirty="0">
                <a:latin typeface="Tahoma" panose="020B0604030504040204"/>
                <a:cs typeface="Tahoma" panose="020B0604030504040204"/>
              </a:rPr>
              <a:t>=</a:t>
            </a:r>
            <a:endParaRPr sz="2150">
              <a:latin typeface="Tahoma" panose="020B0604030504040204"/>
              <a:cs typeface="Tahoma" panose="020B0604030504040204"/>
            </a:endParaRPr>
          </a:p>
          <a:p>
            <a:pPr marL="312420">
              <a:lnSpc>
                <a:spcPts val="2040"/>
              </a:lnSpc>
              <a:tabLst>
                <a:tab pos="1746885" algn="l"/>
              </a:tabLst>
            </a:pPr>
            <a:r>
              <a:rPr sz="2150" i="1" spc="-35" dirty="0">
                <a:latin typeface="Arial" panose="020B0604020202020204"/>
                <a:cs typeface="Arial" panose="020B0604020202020204"/>
              </a:rPr>
              <a:t>T</a:t>
            </a:r>
            <a:r>
              <a:rPr sz="2150" i="1" spc="-295" dirty="0">
                <a:latin typeface="Arial" panose="020B0604020202020204"/>
                <a:cs typeface="Arial" panose="020B0604020202020204"/>
              </a:rPr>
              <a:t> </a:t>
            </a:r>
            <a:r>
              <a:rPr sz="2150" spc="114" dirty="0">
                <a:latin typeface="Tahoma" panose="020B0604030504040204"/>
                <a:cs typeface="Tahoma" panose="020B0604030504040204"/>
              </a:rPr>
              <a:t>(</a:t>
            </a:r>
            <a:r>
              <a:rPr sz="2150" i="1" spc="114" dirty="0">
                <a:latin typeface="Arial" panose="020B0604020202020204"/>
                <a:cs typeface="Arial" panose="020B0604020202020204"/>
              </a:rPr>
              <a:t>N</a:t>
            </a:r>
            <a:r>
              <a:rPr sz="2150" i="1" spc="-360" dirty="0">
                <a:latin typeface="Arial" panose="020B0604020202020204"/>
                <a:cs typeface="Arial" panose="020B0604020202020204"/>
              </a:rPr>
              <a:t> </a:t>
            </a:r>
            <a:r>
              <a:rPr sz="2150" spc="25" dirty="0">
                <a:latin typeface="Tahoma" panose="020B0604030504040204"/>
                <a:cs typeface="Tahoma" panose="020B0604030504040204"/>
              </a:rPr>
              <a:t>)	</a:t>
            </a:r>
            <a:r>
              <a:rPr sz="2150" i="1" spc="80" dirty="0">
                <a:latin typeface="Arial" panose="020B0604020202020204"/>
                <a:cs typeface="Arial" panose="020B0604020202020204"/>
              </a:rPr>
              <a:t>aN</a:t>
            </a:r>
            <a:r>
              <a:rPr sz="2250" i="1" spc="120" baseline="24000" dirty="0">
                <a:latin typeface="Verdana" panose="020B0604030504040204"/>
                <a:cs typeface="Verdana" panose="020B0604030504040204"/>
              </a:rPr>
              <a:t>b</a:t>
            </a:r>
            <a:endParaRPr sz="2250" baseline="24000">
              <a:latin typeface="Verdana" panose="020B0604030504040204"/>
              <a:cs typeface="Verdana" panose="020B0604030504040204"/>
            </a:endParaRPr>
          </a:p>
          <a:p>
            <a:pPr marL="1164590">
              <a:lnSpc>
                <a:spcPct val="100000"/>
              </a:lnSpc>
              <a:spcBef>
                <a:spcPts val="810"/>
              </a:spcBef>
              <a:tabLst>
                <a:tab pos="1535430" algn="l"/>
              </a:tabLst>
            </a:pPr>
            <a:r>
              <a:rPr sz="2150" spc="135" dirty="0">
                <a:latin typeface="Tahoma" panose="020B0604030504040204"/>
                <a:cs typeface="Tahoma" panose="020B0604030504040204"/>
              </a:rPr>
              <a:t>=	</a:t>
            </a:r>
            <a:r>
              <a:rPr sz="2150" spc="-125" dirty="0">
                <a:latin typeface="Tahoma" panose="020B0604030504040204"/>
                <a:cs typeface="Tahoma" panose="020B0604030504040204"/>
              </a:rPr>
              <a:t>2</a:t>
            </a:r>
            <a:r>
              <a:rPr sz="2250" i="1" spc="-187" baseline="33000" dirty="0">
                <a:latin typeface="Verdana" panose="020B0604030504040204"/>
                <a:cs typeface="Verdana" panose="020B0604030504040204"/>
              </a:rPr>
              <a:t>b</a:t>
            </a:r>
            <a:endParaRPr sz="2250" baseline="330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20" grpId="0"/>
      <p:bldP spid="22" grpId="0" animBg="1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842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Giả thuyết gấp đôi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520" y="1346200"/>
            <a:ext cx="11484610" cy="1756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232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Giả thuyết gấp đôi.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là một cách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ước lượng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b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trong quan hệ mũ nhanh chóng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  <a:sym typeface="+mn-e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2325" algn="l"/>
              </a:tabLst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tabLst>
                <a:tab pos="537845" algn="l"/>
                <a:tab pos="336359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Làm sao để ước lượng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nếu biết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51117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Chạy chương trình với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đủ lớn và giải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120" y="7785100"/>
            <a:ext cx="1108329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974850" algn="l"/>
              </a:tabLst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Thời gian chạy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kho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0.998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–10</a:t>
            </a:r>
            <a:r>
              <a:rPr lang="en-US" sz="2400" baseline="24000" dirty="0"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400" dirty="0">
                <a:latin typeface="Symbol" panose="05050102010706020507"/>
                <a:cs typeface="Symbol" panose="05050102010706020507"/>
                <a:sym typeface="+mn-ea"/>
              </a:rPr>
              <a:t>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baseline="19000" dirty="0"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lang="en-US" sz="2400" i="1" baseline="190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 giây</a:t>
            </a:r>
            <a:endParaRPr lang="en-US" sz="2400" i="1" dirty="0">
              <a:latin typeface="Times New Roman" panose="02020603050405020304"/>
              <a:cs typeface="Times New Roman" panose="02020603050405020304"/>
              <a:sym typeface="+mn-e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059043" y="3886198"/>
          <a:ext cx="3784600" cy="2324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0040"/>
                <a:gridCol w="2194560"/>
              </a:tblGrid>
              <a:tr h="5810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764030" algn="l"/>
                        </a:tabLst>
                      </a:pPr>
                      <a:r>
                        <a:rPr lang="en-US"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thời gian</a:t>
                      </a:r>
                      <a:r>
                        <a:rPr sz="1800" spc="3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lang="en-US"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giây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800" baseline="21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572305" y="4654268"/>
            <a:ext cx="2489200" cy="965200"/>
          </a:xfrm>
          <a:prstGeom prst="rect">
            <a:avLst/>
          </a:prstGeom>
        </p:spPr>
        <p:txBody>
          <a:bodyPr vert="horz" wrap="square" lIns="0" tIns="1778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400"/>
              </a:spcBef>
            </a:pP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51.1</a:t>
            </a:r>
            <a:r>
              <a:rPr sz="2000" spc="47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000" spc="47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i="1" spc="-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Symbol" panose="05050102010706020507"/>
                <a:cs typeface="Symbol" panose="05050102010706020507"/>
              </a:rPr>
              <a:t></a:t>
            </a:r>
            <a:r>
              <a:rPr sz="2000" spc="-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8000</a:t>
            </a:r>
            <a:r>
              <a:rPr sz="1950" baseline="21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3</a:t>
            </a:r>
            <a:endParaRPr sz="1950" baseline="210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1300"/>
              </a:spcBef>
              <a:tabLst>
                <a:tab pos="491490" algn="l"/>
              </a:tabLst>
            </a:pPr>
            <a:r>
              <a:rPr sz="2000" dirty="0">
                <a:solidFill>
                  <a:srgbClr val="8D3124"/>
                </a:solidFill>
                <a:latin typeface="Symbol" panose="05050102010706020507"/>
                <a:cs typeface="Symbol" panose="05050102010706020507"/>
              </a:rPr>
              <a:t>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000" i="1" spc="47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000" spc="47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0.998</a:t>
            </a:r>
            <a:r>
              <a:rPr sz="2000" spc="-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Symbol" panose="05050102010706020507"/>
                <a:cs typeface="Symbol" panose="05050102010706020507"/>
              </a:rPr>
              <a:t></a:t>
            </a:r>
            <a:r>
              <a:rPr sz="2000" spc="-1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10</a:t>
            </a:r>
            <a:r>
              <a:rPr sz="2000" spc="-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22" baseline="24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–10</a:t>
            </a:r>
            <a:endParaRPr sz="1950" baseline="24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5970" y="8752840"/>
            <a:ext cx="3644900" cy="5530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gần bằng giả thuyết thu được bằng hồi quy tuyến tính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82840" y="8249170"/>
            <a:ext cx="121920" cy="438150"/>
            <a:chOff x="7482840" y="8249170"/>
            <a:chExt cx="121920" cy="438150"/>
          </a:xfrm>
        </p:grpSpPr>
        <p:sp>
          <p:nvSpPr>
            <p:cNvPr id="10" name="object 10"/>
            <p:cNvSpPr/>
            <p:nvPr/>
          </p:nvSpPr>
          <p:spPr>
            <a:xfrm>
              <a:off x="7543800" y="8327909"/>
              <a:ext cx="0" cy="359410"/>
            </a:xfrm>
            <a:custGeom>
              <a:avLst/>
              <a:gdLst/>
              <a:ahLst/>
              <a:cxnLst/>
              <a:rect l="l" t="t" r="r" b="b"/>
              <a:pathLst>
                <a:path h="359409">
                  <a:moveTo>
                    <a:pt x="0" y="0"/>
                  </a:moveTo>
                  <a:lnTo>
                    <a:pt x="0" y="12700"/>
                  </a:lnTo>
                  <a:lnTo>
                    <a:pt x="0" y="35889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82840" y="8249170"/>
              <a:ext cx="121919" cy="12191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1852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15" dirty="0">
                <a:latin typeface="Microsoft Sans Serif" panose="020B0604020202020204"/>
                <a:cs typeface="Microsoft Sans Serif" panose="020B0604020202020204"/>
              </a:rPr>
              <a:t>Phân tích thực nghiệm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520" y="1346200"/>
            <a:ext cx="72085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Các yếu tố không phụ thuộc vào hệ thống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638301"/>
            <a:ext cx="259062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Thuật toán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01700" y="2133600"/>
            <a:ext cx="2191385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520" y="3327400"/>
            <a:ext cx="7333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Các yếu tố phụ thuộc vào hệ thống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6300" y="3619500"/>
            <a:ext cx="9402445" cy="1628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4350"/>
              </a:lnSpc>
              <a:spcBef>
                <a:spcPts val="100"/>
              </a:spcBef>
              <a:tabLst>
                <a:tab pos="227584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Phần cứng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CPU,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memory,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cache,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…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63500">
              <a:lnSpc>
                <a:spcPts val="3900"/>
              </a:lnSpc>
              <a:tabLst>
                <a:tab pos="215011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Phần mềm</a:t>
            </a:r>
            <a:r>
              <a:rPr sz="2400" spc="10" dirty="0">
                <a:latin typeface="Lucida Sans Unicode" panose="020B0602030504020204"/>
                <a:cs typeface="Lucida Sans Unicode" panose="020B0602030504020204"/>
              </a:rPr>
              <a:t>:	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compiler,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0" dirty="0">
                <a:latin typeface="Lucida Sans Unicode" panose="020B0602030504020204"/>
                <a:cs typeface="Lucida Sans Unicode" panose="020B0602030504020204"/>
              </a:rPr>
              <a:t>interpreter,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garbage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0" dirty="0">
                <a:latin typeface="Lucida Sans Unicode" panose="020B0602030504020204"/>
                <a:cs typeface="Lucida Sans Unicode" panose="020B0602030504020204"/>
              </a:rPr>
              <a:t>collector,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…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63500">
              <a:lnSpc>
                <a:spcPts val="4350"/>
              </a:lnSpc>
              <a:tabLst>
                <a:tab pos="192151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Hệ thống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:	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hệ điều hành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0" dirty="0">
                <a:latin typeface="Lucida Sans Unicode" panose="020B0602030504020204"/>
                <a:cs typeface="Lucida Sans Unicode" panose="020B0602030504020204"/>
              </a:rPr>
              <a:t>mạng</a:t>
            </a:r>
            <a:r>
              <a:rPr sz="2400" spc="2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ứng dụng khác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…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0" y="7160260"/>
            <a:ext cx="10386695" cy="1011555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1703070" algn="l"/>
              </a:tabLst>
            </a:pP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Hạn chế</a:t>
            </a:r>
            <a:r>
              <a:rPr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Khó có được những đo đạc chính xác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1954530" algn="l"/>
              </a:tabLst>
            </a:pP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Ưu điểm</a:t>
            </a:r>
            <a:r>
              <a:rPr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 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Dễ dàng và rẻ hơn các ngành khoa học thực nghiệm khác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1920" y="8763000"/>
            <a:ext cx="291592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e.g.,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có thể chạy một lượng rất lớn các thí nghiệm trên máy tính</a:t>
            </a:r>
            <a:endParaRPr lang="en-US" sz="1600" spc="-10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52800" y="8293100"/>
            <a:ext cx="481965" cy="481965"/>
            <a:chOff x="3352800" y="8293100"/>
            <a:chExt cx="481965" cy="481965"/>
          </a:xfrm>
        </p:grpSpPr>
        <p:sp>
          <p:nvSpPr>
            <p:cNvPr id="11" name="object 11"/>
            <p:cNvSpPr/>
            <p:nvPr/>
          </p:nvSpPr>
          <p:spPr>
            <a:xfrm>
              <a:off x="3408478" y="8348778"/>
              <a:ext cx="413384" cy="413384"/>
            </a:xfrm>
            <a:custGeom>
              <a:avLst/>
              <a:gdLst/>
              <a:ahLst/>
              <a:cxnLst/>
              <a:rect l="l" t="t" r="r" b="b"/>
              <a:pathLst>
                <a:path w="413385" h="413384">
                  <a:moveTo>
                    <a:pt x="0" y="0"/>
                  </a:moveTo>
                  <a:lnTo>
                    <a:pt x="8980" y="8980"/>
                  </a:lnTo>
                  <a:lnTo>
                    <a:pt x="413097" y="413097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352800" y="8293100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39" h="129540">
                  <a:moveTo>
                    <a:pt x="0" y="0"/>
                  </a:moveTo>
                  <a:lnTo>
                    <a:pt x="43105" y="129316"/>
                  </a:lnTo>
                  <a:lnTo>
                    <a:pt x="64658" y="64658"/>
                  </a:lnTo>
                  <a:lnTo>
                    <a:pt x="129315" y="431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0388410" y="3364229"/>
            <a:ext cx="204470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810" marR="5080" indent="-372745">
              <a:lnSpc>
                <a:spcPct val="12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xác định hằng số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74908" y="1900485"/>
            <a:ext cx="266700" cy="3276600"/>
          </a:xfrm>
          <a:custGeom>
            <a:avLst/>
            <a:gdLst/>
            <a:ahLst/>
            <a:cxnLst/>
            <a:rect l="l" t="t" r="r" b="b"/>
            <a:pathLst>
              <a:path w="266700" h="3276600">
                <a:moveTo>
                  <a:pt x="0" y="0"/>
                </a:moveTo>
                <a:lnTo>
                  <a:pt x="58644" y="27752"/>
                </a:lnTo>
                <a:lnTo>
                  <a:pt x="83403" y="59985"/>
                </a:lnTo>
                <a:lnTo>
                  <a:pt x="104054" y="102270"/>
                </a:lnTo>
                <a:lnTo>
                  <a:pt x="119796" y="152968"/>
                </a:lnTo>
                <a:lnTo>
                  <a:pt x="129828" y="210441"/>
                </a:lnTo>
                <a:lnTo>
                  <a:pt x="133350" y="273048"/>
                </a:lnTo>
                <a:lnTo>
                  <a:pt x="133350" y="1365247"/>
                </a:lnTo>
                <a:lnTo>
                  <a:pt x="136871" y="1427854"/>
                </a:lnTo>
                <a:lnTo>
                  <a:pt x="146903" y="1485327"/>
                </a:lnTo>
                <a:lnTo>
                  <a:pt x="162645" y="1536026"/>
                </a:lnTo>
                <a:lnTo>
                  <a:pt x="183296" y="1578312"/>
                </a:lnTo>
                <a:lnTo>
                  <a:pt x="208055" y="1610546"/>
                </a:lnTo>
                <a:lnTo>
                  <a:pt x="266700" y="1638300"/>
                </a:lnTo>
                <a:lnTo>
                  <a:pt x="236124" y="1645511"/>
                </a:lnTo>
                <a:lnTo>
                  <a:pt x="183296" y="1698286"/>
                </a:lnTo>
                <a:lnTo>
                  <a:pt x="162645" y="1740571"/>
                </a:lnTo>
                <a:lnTo>
                  <a:pt x="146903" y="1791269"/>
                </a:lnTo>
                <a:lnTo>
                  <a:pt x="136871" y="1848741"/>
                </a:lnTo>
                <a:lnTo>
                  <a:pt x="133350" y="1911348"/>
                </a:lnTo>
                <a:lnTo>
                  <a:pt x="133350" y="3003546"/>
                </a:lnTo>
                <a:lnTo>
                  <a:pt x="129828" y="3066153"/>
                </a:lnTo>
                <a:lnTo>
                  <a:pt x="119796" y="3123626"/>
                </a:lnTo>
                <a:lnTo>
                  <a:pt x="104054" y="3174325"/>
                </a:lnTo>
                <a:lnTo>
                  <a:pt x="83403" y="3216611"/>
                </a:lnTo>
                <a:lnTo>
                  <a:pt x="58644" y="3248845"/>
                </a:lnTo>
                <a:lnTo>
                  <a:pt x="30575" y="3269388"/>
                </a:lnTo>
                <a:lnTo>
                  <a:pt x="0" y="3276600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64180" y="2176779"/>
            <a:ext cx="212661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0" marR="5080" indent="-413385">
              <a:lnSpc>
                <a:spcPct val="12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xác định bậc mũ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83000" y="1930400"/>
            <a:ext cx="190500" cy="800100"/>
          </a:xfrm>
          <a:custGeom>
            <a:avLst/>
            <a:gdLst/>
            <a:ahLst/>
            <a:cxnLst/>
            <a:rect l="l" t="t" r="r" b="b"/>
            <a:pathLst>
              <a:path w="190500" h="800100">
                <a:moveTo>
                  <a:pt x="0" y="0"/>
                </a:moveTo>
                <a:lnTo>
                  <a:pt x="37075" y="5239"/>
                </a:lnTo>
                <a:lnTo>
                  <a:pt x="67352" y="19528"/>
                </a:lnTo>
                <a:lnTo>
                  <a:pt x="87764" y="40722"/>
                </a:lnTo>
                <a:lnTo>
                  <a:pt x="95250" y="66675"/>
                </a:lnTo>
                <a:lnTo>
                  <a:pt x="95250" y="333375"/>
                </a:lnTo>
                <a:lnTo>
                  <a:pt x="102735" y="359327"/>
                </a:lnTo>
                <a:lnTo>
                  <a:pt x="123147" y="380521"/>
                </a:lnTo>
                <a:lnTo>
                  <a:pt x="153424" y="394810"/>
                </a:lnTo>
                <a:lnTo>
                  <a:pt x="190500" y="400050"/>
                </a:lnTo>
                <a:lnTo>
                  <a:pt x="153424" y="405289"/>
                </a:lnTo>
                <a:lnTo>
                  <a:pt x="123147" y="419578"/>
                </a:lnTo>
                <a:lnTo>
                  <a:pt x="102735" y="440771"/>
                </a:lnTo>
                <a:lnTo>
                  <a:pt x="95250" y="466723"/>
                </a:lnTo>
                <a:lnTo>
                  <a:pt x="95250" y="733423"/>
                </a:lnTo>
                <a:lnTo>
                  <a:pt x="87764" y="759376"/>
                </a:lnTo>
                <a:lnTo>
                  <a:pt x="67352" y="780570"/>
                </a:lnTo>
                <a:lnTo>
                  <a:pt x="37075" y="794860"/>
                </a:lnTo>
                <a:lnTo>
                  <a:pt x="0" y="800100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3" grpId="0"/>
      <p:bldP spid="14" grpId="0" animBg="1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71717" y="7086455"/>
            <a:ext cx="3255645" cy="875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algn="l">
              <a:lnSpc>
                <a:spcPct val="100000"/>
              </a:lnSpc>
            </a:pPr>
            <a:r>
              <a:rPr lang="en-US" sz="1400" b="1" spc="155" dirty="0">
                <a:latin typeface="Tahoma" panose="020B0604030504040204"/>
                <a:cs typeface="Tahoma" panose="020B0604030504040204"/>
              </a:rPr>
              <a:t>Nguồn:</a:t>
            </a:r>
            <a:endParaRPr sz="1400" b="1" spc="155" dirty="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761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Giới thiệu</a:t>
            </a:r>
            <a:endParaRPr lang="en-US" sz="3000" i="1" spc="-27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Quan sát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10" dirty="0">
                <a:latin typeface="Verdana" panose="020B0604030504040204"/>
                <a:cs typeface="Verdana" panose="020B0604030504040204"/>
              </a:rPr>
              <a:t>Mô hình toán học</a:t>
            </a:r>
            <a:endParaRPr lang="en-US" sz="3000" i="1" spc="-310" dirty="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Phân loại bậc tăng trưởng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2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Lý thuyết thuật toán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8720" y="3270250"/>
            <a:ext cx="119729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0">
              <a:lnSpc>
                <a:spcPct val="100000"/>
              </a:lnSpc>
              <a:spcBef>
                <a:spcPts val="100"/>
              </a:spcBef>
              <a:tabLst>
                <a:tab pos="5461635" algn="l"/>
              </a:tabLst>
            </a:pPr>
            <a:r>
              <a:rPr sz="3750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spc="-200" dirty="0">
                <a:latin typeface="Verdana" panose="020B0604030504040204"/>
                <a:cs typeface="Verdana" panose="020B0604030504040204"/>
              </a:rPr>
              <a:t>PHÂN TÍCH GIẢI THUẬT</a:t>
            </a:r>
            <a:endParaRPr lang="en-US" sz="37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61436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Mô hình toán học cho thời gian chạy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0420" y="1346200"/>
            <a:ext cx="10292080" cy="192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590"/>
              </a:lnSpc>
              <a:spcBef>
                <a:spcPts val="100"/>
              </a:spcBef>
              <a:tabLst>
                <a:tab pos="3059430" algn="l"/>
              </a:tabLst>
            </a:pPr>
            <a:r>
              <a:rPr lang="en-US" sz="2400" spc="-6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Tổng thời gian chạy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: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chi phí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</a:t>
            </a:r>
            <a:r>
              <a:rPr sz="2400" spc="1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tần số các operation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Cần phải phân tích chương trình để biết tập hợp các 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  <a:sym typeface="+mn-ea"/>
              </a:rPr>
              <a:t>operation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hi phí dựa trên máy tính và trình biên dịch(complier)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Tần số dựa trên thuật toán và 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520" y="8775700"/>
            <a:ext cx="1025398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Về mặt lý thuyết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các mô hình toán học với độ chính xác cao tồn tại.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414000" y="4445000"/>
            <a:ext cx="1689100" cy="2311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383801" y="6881000"/>
            <a:ext cx="1812289" cy="53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400" b="1" spc="25" dirty="0">
                <a:latin typeface="Tahoma" panose="020B0604030504040204"/>
                <a:cs typeface="Tahoma" panose="020B0604030504040204"/>
              </a:rPr>
              <a:t>Donald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Knuth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30" dirty="0">
                <a:latin typeface="Tahoma" panose="020B0604030504040204"/>
                <a:cs typeface="Tahoma" panose="020B0604030504040204"/>
              </a:rPr>
              <a:t>1974</a:t>
            </a:r>
            <a:r>
              <a:rPr sz="1400" b="1" spc="5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40" dirty="0">
                <a:latin typeface="Tahoma" panose="020B0604030504040204"/>
                <a:cs typeface="Tahoma" panose="020B0604030504040204"/>
              </a:rPr>
              <a:t>Turing</a:t>
            </a:r>
            <a:r>
              <a:rPr sz="1400" b="1" spc="1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5" dirty="0">
                <a:latin typeface="Tahoma" panose="020B0604030504040204"/>
                <a:cs typeface="Tahoma" panose="020B0604030504040204"/>
              </a:rPr>
              <a:t>Award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8200" y="4406900"/>
            <a:ext cx="2247900" cy="3162300"/>
            <a:chOff x="838200" y="4406900"/>
            <a:chExt cx="2247900" cy="316230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4406900"/>
              <a:ext cx="2247900" cy="31623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400" y="4483100"/>
              <a:ext cx="1993900" cy="290830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149600" y="4406900"/>
            <a:ext cx="2247900" cy="3162300"/>
            <a:chOff x="3149600" y="4406900"/>
            <a:chExt cx="2247900" cy="3162300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49600" y="4406900"/>
              <a:ext cx="2247900" cy="31623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5800" y="4483100"/>
              <a:ext cx="1993900" cy="290830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461000" y="4419600"/>
            <a:ext cx="2247900" cy="3149600"/>
            <a:chOff x="5461000" y="4419600"/>
            <a:chExt cx="2247900" cy="314960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61000" y="4419600"/>
              <a:ext cx="2247900" cy="31496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37200" y="4495800"/>
              <a:ext cx="1993900" cy="28956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772400" y="4419600"/>
            <a:ext cx="2247900" cy="3162300"/>
            <a:chOff x="7772400" y="4419600"/>
            <a:chExt cx="2247900" cy="3162300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72400" y="4419600"/>
              <a:ext cx="2247900" cy="31623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48600" y="4495800"/>
              <a:ext cx="1993900" cy="2908300"/>
            </a:xfrm>
            <a:prstGeom prst="rect">
              <a:avLst/>
            </a:prstGeom>
          </p:spPr>
        </p:pic>
      </p:grp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802" y="1346200"/>
            <a:ext cx="58248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6403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Đố vui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Làm sao để đo các hằng số?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483235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</a:rPr>
              <a:t>Chi phí các </a:t>
            </a:r>
            <a:r>
              <a:rPr lang="en-US" sz="2800" b="0" spc="5" dirty="0"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operation</a:t>
            </a: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</a:rPr>
              <a:t> cơ bản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7202" y="8547100"/>
            <a:ext cx="5466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†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Running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OS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on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Macbook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Pro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2.2GHz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2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2GB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RAM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53206" y="2413000"/>
          <a:ext cx="8768078" cy="58788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9779"/>
                <a:gridCol w="3049270"/>
                <a:gridCol w="2399029"/>
              </a:tblGrid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example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351790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951355" algn="l"/>
                        </a:tabLst>
                      </a:pPr>
                      <a:r>
                        <a:rPr sz="1800" spc="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nanoseconds	</a:t>
                      </a:r>
                      <a:r>
                        <a:rPr sz="1800" baseline="210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00" baseline="21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integer</a:t>
                      </a:r>
                      <a:r>
                        <a:rPr sz="18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100" dirty="0">
                          <a:latin typeface="Trebuchet MS" panose="020B0603020202020204"/>
                          <a:cs typeface="Trebuchet MS" panose="020B0603020202020204"/>
                        </a:rPr>
                        <a:t>add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+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2.1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integer</a:t>
                      </a:r>
                      <a:r>
                        <a:rPr sz="18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65" dirty="0">
                          <a:latin typeface="Trebuchet MS" panose="020B0603020202020204"/>
                          <a:cs typeface="Trebuchet MS" panose="020B0603020202020204"/>
                        </a:rPr>
                        <a:t>multiply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*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2.4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integer</a:t>
                      </a:r>
                      <a:r>
                        <a:rPr sz="18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0" dirty="0">
                          <a:latin typeface="Trebuchet MS" panose="020B0603020202020204"/>
                          <a:cs typeface="Trebuchet MS" panose="020B0603020202020204"/>
                        </a:rPr>
                        <a:t>divide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/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5.4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floating-point</a:t>
                      </a:r>
                      <a:r>
                        <a:rPr sz="18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100" dirty="0">
                          <a:latin typeface="Trebuchet MS" panose="020B0603020202020204"/>
                          <a:cs typeface="Trebuchet MS" panose="020B0603020202020204"/>
                        </a:rPr>
                        <a:t>add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+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4.6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floating-point</a:t>
                      </a:r>
                      <a:r>
                        <a:rPr sz="18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65" dirty="0">
                          <a:latin typeface="Trebuchet MS" panose="020B0603020202020204"/>
                          <a:cs typeface="Trebuchet MS" panose="020B0603020202020204"/>
                        </a:rPr>
                        <a:t>multiply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*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4.2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floating-point</a:t>
                      </a:r>
                      <a:r>
                        <a:rPr sz="18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0" dirty="0">
                          <a:latin typeface="Trebuchet MS" panose="020B0603020202020204"/>
                          <a:cs typeface="Trebuchet MS" panose="020B0603020202020204"/>
                        </a:rPr>
                        <a:t>divide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/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13.5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85" dirty="0">
                          <a:latin typeface="Trebuchet MS" panose="020B0603020202020204"/>
                          <a:cs typeface="Trebuchet MS" panose="020B0603020202020204"/>
                        </a:rPr>
                        <a:t>sine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Math.sin(theta)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91.3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55" dirty="0">
                          <a:latin typeface="Trebuchet MS" panose="020B0603020202020204"/>
                          <a:cs typeface="Trebuchet MS" panose="020B0603020202020204"/>
                        </a:rPr>
                        <a:t>arctangent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Math.atan2(y,</a:t>
                      </a:r>
                      <a:r>
                        <a:rPr sz="1800" spc="-3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x)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129.0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95" dirty="0">
                          <a:latin typeface="Trebuchet MS" panose="020B0603020202020204"/>
                          <a:cs typeface="Trebuchet MS" panose="020B0603020202020204"/>
                        </a:rPr>
                        <a:t>...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95" dirty="0">
                          <a:latin typeface="Trebuchet MS" panose="020B0603020202020204"/>
                          <a:cs typeface="Trebuchet MS" panose="020B0603020202020204"/>
                        </a:rPr>
                        <a:t>...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95" dirty="0">
                          <a:latin typeface="Trebuchet MS" panose="020B0603020202020204"/>
                          <a:cs typeface="Trebuchet MS" panose="020B0603020202020204"/>
                        </a:rPr>
                        <a:t>...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219200"/>
            <a:ext cx="96850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0580" algn="l"/>
              </a:tabLst>
            </a:pPr>
            <a:r>
              <a:rPr lang="en-US"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Quan sát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Hầu hết các hoạt động cơ bản tốn thời gian hằng số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536702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  <a:sym typeface="+mn-ea"/>
              </a:rPr>
              <a:t>Chi phí các </a:t>
            </a:r>
            <a:r>
              <a:rPr lang="en-US" sz="2800" b="0" spc="5" dirty="0">
                <a:latin typeface="Microsoft Sans Serif" panose="020B0604020202020204" charset="0"/>
                <a:cs typeface="Microsoft Sans Serif" panose="020B0604020202020204" charset="0"/>
                <a:sym typeface="+mn-ea"/>
              </a:rPr>
              <a:t>operation</a:t>
            </a: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  <a:sym typeface="+mn-ea"/>
              </a:rPr>
              <a:t> cơ bản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775406" y="2527300"/>
          <a:ext cx="8768078" cy="47030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19779"/>
                <a:gridCol w="3049270"/>
                <a:gridCol w="2399029"/>
              </a:tblGrid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example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00"/>
                        </a:spcBef>
                        <a:tabLst>
                          <a:tab pos="1600835" algn="l"/>
                        </a:tabLst>
                      </a:pPr>
                      <a:r>
                        <a:rPr sz="1800" spc="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nanoseconds	</a:t>
                      </a:r>
                      <a:r>
                        <a:rPr sz="1800" baseline="210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†</a:t>
                      </a:r>
                      <a:endParaRPr sz="1800" baseline="21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70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 spc="50" dirty="0">
                          <a:latin typeface="Trebuchet MS" panose="020B0603020202020204"/>
                          <a:cs typeface="Trebuchet MS" panose="020B0603020202020204"/>
                        </a:rPr>
                        <a:t>khởi tạo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</a:t>
                      </a:r>
                      <a:r>
                        <a:rPr sz="1800" spc="-6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950" baseline="-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phép gán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-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phép so sánh sô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&lt;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950" baseline="-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phép truy xuất mảng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a[i]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1950" baseline="-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phép lấy độ dài mảng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a.length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1950" baseline="-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khởi tạo mảng 1 chiều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new</a:t>
                      </a:r>
                      <a:r>
                        <a:rPr sz="1800" spc="-5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int[N]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6</a:t>
                      </a:r>
                      <a:r>
                        <a:rPr sz="1950" spc="434" baseline="-6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8788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khởi tạo mảng 2 chiều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282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new</a:t>
                      </a:r>
                      <a:r>
                        <a:rPr sz="1800" spc="-4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int[N][N]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10"/>
                        </a:spcBef>
                      </a:pPr>
                      <a:r>
                        <a:rPr sz="2000" i="1" spc="5" dirty="0">
                          <a:latin typeface="Times New Roman" panose="02020603050405020304"/>
                          <a:cs typeface="Times New Roman" panose="02020603050405020304"/>
                        </a:rPr>
                        <a:t>c</a:t>
                      </a:r>
                      <a:r>
                        <a:rPr sz="1950" spc="7" baseline="-6000" dirty="0">
                          <a:latin typeface="Times New Roman" panose="02020603050405020304"/>
                          <a:cs typeface="Times New Roman" panose="02020603050405020304"/>
                        </a:rPr>
                        <a:t>7</a:t>
                      </a:r>
                      <a:r>
                        <a:rPr sz="1950" spc="457" baseline="-6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2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282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sz="2800" b="0" spc="-29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800" b="0" spc="-90" dirty="0"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800" b="0" spc="5" dirty="0"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800" b="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1-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20618" y="2171700"/>
            <a:ext cx="5422900" cy="1739900"/>
          </a:xfrm>
          <a:custGeom>
            <a:avLst/>
            <a:gdLst/>
            <a:ahLst/>
            <a:cxnLst/>
            <a:rect l="l" t="t" r="r" b="b"/>
            <a:pathLst>
              <a:path w="5422900" h="1739900">
                <a:moveTo>
                  <a:pt x="0" y="0"/>
                </a:moveTo>
                <a:lnTo>
                  <a:pt x="5422900" y="0"/>
                </a:lnTo>
                <a:lnTo>
                  <a:pt x="5422900" y="1739900"/>
                </a:lnTo>
                <a:lnTo>
                  <a:pt x="0" y="17399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58802" y="1346200"/>
            <a:ext cx="8437245" cy="225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Có bao nhiêu phép toán thực hiện với đầu vào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000">
              <a:latin typeface="Lucida Sans Unicode" panose="020B0602030504020204"/>
              <a:cs typeface="Lucida Sans Unicode" panose="020B0602030504020204"/>
            </a:endParaRPr>
          </a:p>
          <a:p>
            <a:pPr marL="1471930">
              <a:lnSpc>
                <a:spcPct val="1000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930400" marR="2828290" indent="-459105">
              <a:lnSpc>
                <a:spcPct val="117000"/>
              </a:lnSpc>
              <a:spcBef>
                <a:spcPts val="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 (int i = 0; i &lt; N; i++)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if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38950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24193" y="5194300"/>
          <a:ext cx="6562089" cy="3936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2629"/>
                <a:gridCol w="3299460"/>
              </a:tblGrid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tần số</a:t>
                      </a:r>
                      <a:endParaRPr lang="en-US" sz="1800" spc="6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0" dirty="0">
                          <a:latin typeface="Trebuchet MS" panose="020B0603020202020204"/>
                          <a:cs typeface="Trebuchet MS" panose="020B0603020202020204"/>
                        </a:rPr>
                        <a:t>khởi tạo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105" dirty="0">
                          <a:latin typeface="Trebuchet MS" panose="020B0603020202020204"/>
                          <a:cs typeface="Trebuchet MS" panose="020B0603020202020204"/>
                        </a:rPr>
                        <a:t>gán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95" dirty="0">
                          <a:latin typeface="Trebuchet MS" panose="020B0603020202020204"/>
                          <a:cs typeface="Trebuchet MS" panose="020B0603020202020204"/>
                        </a:rPr>
                        <a:t>so sánh bé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latin typeface="Trebuchet MS" panose="020B0603020202020204"/>
                          <a:cs typeface="Trebuchet MS" panose="020B0603020202020204"/>
                        </a:rPr>
                        <a:t>so sánh bằng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solidFill>
                            <a:srgbClr val="8D3124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truy xuất mảng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5" dirty="0">
                          <a:latin typeface="Trebuchet MS" panose="020B0603020202020204"/>
                          <a:cs typeface="Trebuchet MS" panose="020B0603020202020204"/>
                        </a:rPr>
                        <a:t>tăng lên một</a:t>
                      </a:r>
                      <a:endParaRPr lang="en-US" sz="1800" spc="55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45" dirty="0">
                          <a:latin typeface="Trebuchet MS" panose="020B0603020202020204"/>
                          <a:cs typeface="Trebuchet MS" panose="020B0603020202020204"/>
                        </a:rPr>
                        <a:t>to</a:t>
                      </a:r>
                      <a:r>
                        <a:rPr sz="1800" spc="-6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4046240" y="3320684"/>
            <a:ext cx="3023870" cy="1164590"/>
            <a:chOff x="4046240" y="3320684"/>
            <a:chExt cx="3023870" cy="1164590"/>
          </a:xfrm>
        </p:grpSpPr>
        <p:sp>
          <p:nvSpPr>
            <p:cNvPr id="7" name="object 7"/>
            <p:cNvSpPr/>
            <p:nvPr/>
          </p:nvSpPr>
          <p:spPr>
            <a:xfrm>
              <a:off x="4119900" y="3362451"/>
              <a:ext cx="2937510" cy="1109980"/>
            </a:xfrm>
            <a:custGeom>
              <a:avLst/>
              <a:gdLst/>
              <a:ahLst/>
              <a:cxnLst/>
              <a:rect l="l" t="t" r="r" b="b"/>
              <a:pathLst>
                <a:path w="2937509" h="1109979">
                  <a:moveTo>
                    <a:pt x="0" y="0"/>
                  </a:moveTo>
                  <a:lnTo>
                    <a:pt x="11880" y="4488"/>
                  </a:lnTo>
                  <a:lnTo>
                    <a:pt x="2937252" y="1109625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46240" y="3320684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89" h="114300">
                  <a:moveTo>
                    <a:pt x="135595" y="0"/>
                  </a:moveTo>
                  <a:lnTo>
                    <a:pt x="0" y="13943"/>
                  </a:lnTo>
                  <a:lnTo>
                    <a:pt x="92511" y="114053"/>
                  </a:lnTo>
                  <a:lnTo>
                    <a:pt x="85540" y="46255"/>
                  </a:lnTo>
                  <a:lnTo>
                    <a:pt x="13559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170701" y="4406900"/>
            <a:ext cx="167068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1600" spc="-3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phép truy xuất mảng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662627" y="9401640"/>
            <a:ext cx="218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Lucida Sans Unicode" panose="020B0602030504020204"/>
                <a:cs typeface="Lucida Sans Unicode" panose="020B0602030504020204"/>
              </a:rPr>
              <a:t>28</a:t>
            </a:r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sz="2800" b="0" spc="-29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800" b="0" spc="-90" dirty="0"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800" b="0" spc="5" dirty="0"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800" b="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2-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4813300"/>
            <a:ext cx="187769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166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Pf.	</a:t>
            </a:r>
            <a:r>
              <a:rPr sz="2400" spc="-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[</a:t>
            </a:r>
            <a:r>
              <a:rPr sz="2400" spc="-5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n</a:t>
            </a:r>
            <a:r>
              <a:rPr sz="2400" spc="-4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chẵn</a:t>
            </a:r>
            <a:r>
              <a:rPr sz="2400" spc="2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]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0618" y="2159000"/>
            <a:ext cx="5422900" cy="2108200"/>
          </a:xfrm>
          <a:custGeom>
            <a:avLst/>
            <a:gdLst/>
            <a:ahLst/>
            <a:cxnLst/>
            <a:rect l="l" t="t" r="r" b="b"/>
            <a:pathLst>
              <a:path w="5422900" h="2108200">
                <a:moveTo>
                  <a:pt x="0" y="0"/>
                </a:moveTo>
                <a:lnTo>
                  <a:pt x="5422900" y="0"/>
                </a:lnTo>
                <a:lnTo>
                  <a:pt x="5422900" y="2108200"/>
                </a:lnTo>
                <a:lnTo>
                  <a:pt x="0" y="21082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8520" y="1346200"/>
            <a:ext cx="10125710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60"/>
              </a:spcBef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Q.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  <a:sym typeface="+mn-ea"/>
              </a:rPr>
              <a:t>Có bao nhiêu phép toán thực hiện với đầu vào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kích thước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 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Lucida Sans Unicode" panose="020B0602030504020204"/>
              <a:cs typeface="Lucida Sans Unicode" panose="020B0602030504020204"/>
            </a:endParaRPr>
          </a:p>
          <a:p>
            <a:pPr marL="1471930">
              <a:lnSpc>
                <a:spcPct val="1000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47193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 (int j = i+1; j &lt; N; j++)</a:t>
            </a: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if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a[j]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0)</a:t>
            </a: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  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216710" y="3593745"/>
            <a:ext cx="3580129" cy="1029969"/>
            <a:chOff x="4515160" y="3682645"/>
            <a:chExt cx="3580129" cy="1029969"/>
          </a:xfrm>
        </p:grpSpPr>
        <p:sp>
          <p:nvSpPr>
            <p:cNvPr id="16" name="object 16"/>
            <p:cNvSpPr/>
            <p:nvPr/>
          </p:nvSpPr>
          <p:spPr>
            <a:xfrm>
              <a:off x="5606751" y="3777827"/>
              <a:ext cx="2466340" cy="922019"/>
            </a:xfrm>
            <a:custGeom>
              <a:avLst/>
              <a:gdLst/>
              <a:ahLst/>
              <a:cxnLst/>
              <a:rect l="l" t="t" r="r" b="b"/>
              <a:pathLst>
                <a:path w="2466340" h="922020">
                  <a:moveTo>
                    <a:pt x="0" y="0"/>
                  </a:moveTo>
                  <a:lnTo>
                    <a:pt x="11894" y="4446"/>
                  </a:lnTo>
                  <a:lnTo>
                    <a:pt x="2466000" y="92197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32996" y="3735847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89" h="114300">
                  <a:moveTo>
                    <a:pt x="135547" y="0"/>
                  </a:moveTo>
                  <a:lnTo>
                    <a:pt x="0" y="14406"/>
                  </a:lnTo>
                  <a:lnTo>
                    <a:pt x="92854" y="114200"/>
                  </a:lnTo>
                  <a:lnTo>
                    <a:pt x="85650" y="46426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91028" y="3729828"/>
              <a:ext cx="3491865" cy="969644"/>
            </a:xfrm>
            <a:custGeom>
              <a:avLst/>
              <a:gdLst/>
              <a:ahLst/>
              <a:cxnLst/>
              <a:rect l="l" t="t" r="r" b="b"/>
              <a:pathLst>
                <a:path w="3491865" h="969645">
                  <a:moveTo>
                    <a:pt x="0" y="0"/>
                  </a:moveTo>
                  <a:lnTo>
                    <a:pt x="12237" y="3398"/>
                  </a:lnTo>
                  <a:lnTo>
                    <a:pt x="3491490" y="96963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15160" y="3682645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133785" y="0"/>
                  </a:moveTo>
                  <a:lnTo>
                    <a:pt x="0" y="26115"/>
                  </a:lnTo>
                  <a:lnTo>
                    <a:pt x="101163" y="117475"/>
                  </a:lnTo>
                  <a:lnTo>
                    <a:pt x="88106" y="50581"/>
                  </a:lnTo>
                  <a:lnTo>
                    <a:pt x="13378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542304" y="4853213"/>
            <a:ext cx="3476625" cy="3476625"/>
            <a:chOff x="3542304" y="4853213"/>
            <a:chExt cx="3476625" cy="3476625"/>
          </a:xfrm>
        </p:grpSpPr>
        <p:sp>
          <p:nvSpPr>
            <p:cNvPr id="21" name="object 21"/>
            <p:cNvSpPr/>
            <p:nvPr/>
          </p:nvSpPr>
          <p:spPr>
            <a:xfrm>
              <a:off x="3542296" y="4853215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577761" y="2898330"/>
                  </a:moveTo>
                  <a:lnTo>
                    <a:pt x="0" y="2898330"/>
                  </a:lnTo>
                  <a:lnTo>
                    <a:pt x="0" y="3476091"/>
                  </a:lnTo>
                  <a:lnTo>
                    <a:pt x="577761" y="3476091"/>
                  </a:lnTo>
                  <a:lnTo>
                    <a:pt x="577761" y="2898330"/>
                  </a:lnTo>
                  <a:close/>
                </a:path>
                <a:path w="3476625" h="3476625">
                  <a:moveTo>
                    <a:pt x="1157109" y="2898330"/>
                  </a:moveTo>
                  <a:lnTo>
                    <a:pt x="580936" y="2898330"/>
                  </a:lnTo>
                  <a:lnTo>
                    <a:pt x="580936" y="3476091"/>
                  </a:lnTo>
                  <a:lnTo>
                    <a:pt x="1157109" y="3476091"/>
                  </a:lnTo>
                  <a:lnTo>
                    <a:pt x="1157109" y="2898330"/>
                  </a:lnTo>
                  <a:close/>
                </a:path>
                <a:path w="3476625" h="3476625">
                  <a:moveTo>
                    <a:pt x="1157109" y="2318982"/>
                  </a:moveTo>
                  <a:lnTo>
                    <a:pt x="580936" y="2318982"/>
                  </a:lnTo>
                  <a:lnTo>
                    <a:pt x="580936" y="2895155"/>
                  </a:lnTo>
                  <a:lnTo>
                    <a:pt x="1157109" y="2895155"/>
                  </a:lnTo>
                  <a:lnTo>
                    <a:pt x="1157109" y="2318982"/>
                  </a:lnTo>
                  <a:close/>
                </a:path>
                <a:path w="3476625" h="3476625">
                  <a:moveTo>
                    <a:pt x="1736458" y="2898330"/>
                  </a:moveTo>
                  <a:lnTo>
                    <a:pt x="1160284" y="2898330"/>
                  </a:lnTo>
                  <a:lnTo>
                    <a:pt x="1160284" y="3476091"/>
                  </a:lnTo>
                  <a:lnTo>
                    <a:pt x="1736458" y="3476091"/>
                  </a:lnTo>
                  <a:lnTo>
                    <a:pt x="1736458" y="2898330"/>
                  </a:lnTo>
                  <a:close/>
                </a:path>
                <a:path w="3476625" h="3476625">
                  <a:moveTo>
                    <a:pt x="1736458" y="2318982"/>
                  </a:moveTo>
                  <a:lnTo>
                    <a:pt x="1160284" y="2318982"/>
                  </a:lnTo>
                  <a:lnTo>
                    <a:pt x="1160284" y="2895155"/>
                  </a:lnTo>
                  <a:lnTo>
                    <a:pt x="1736458" y="2895155"/>
                  </a:lnTo>
                  <a:lnTo>
                    <a:pt x="1736458" y="2318982"/>
                  </a:lnTo>
                  <a:close/>
                </a:path>
                <a:path w="3476625" h="3476625">
                  <a:moveTo>
                    <a:pt x="1736458" y="1739633"/>
                  </a:moveTo>
                  <a:lnTo>
                    <a:pt x="1160284" y="1739633"/>
                  </a:lnTo>
                  <a:lnTo>
                    <a:pt x="1160284" y="2315807"/>
                  </a:lnTo>
                  <a:lnTo>
                    <a:pt x="1736458" y="2315807"/>
                  </a:lnTo>
                  <a:lnTo>
                    <a:pt x="1736458" y="1739633"/>
                  </a:lnTo>
                  <a:close/>
                </a:path>
                <a:path w="3476625" h="3476625">
                  <a:moveTo>
                    <a:pt x="2315807" y="2898330"/>
                  </a:moveTo>
                  <a:lnTo>
                    <a:pt x="1739633" y="2898330"/>
                  </a:lnTo>
                  <a:lnTo>
                    <a:pt x="1739633" y="3476091"/>
                  </a:lnTo>
                  <a:lnTo>
                    <a:pt x="2315807" y="3476091"/>
                  </a:lnTo>
                  <a:lnTo>
                    <a:pt x="2315807" y="2898330"/>
                  </a:lnTo>
                  <a:close/>
                </a:path>
                <a:path w="3476625" h="3476625">
                  <a:moveTo>
                    <a:pt x="2315807" y="2318982"/>
                  </a:moveTo>
                  <a:lnTo>
                    <a:pt x="1739633" y="2318982"/>
                  </a:lnTo>
                  <a:lnTo>
                    <a:pt x="1739633" y="2895155"/>
                  </a:lnTo>
                  <a:lnTo>
                    <a:pt x="2315807" y="2895155"/>
                  </a:lnTo>
                  <a:lnTo>
                    <a:pt x="2315807" y="2318982"/>
                  </a:lnTo>
                  <a:close/>
                </a:path>
                <a:path w="3476625" h="3476625">
                  <a:moveTo>
                    <a:pt x="2315807" y="1739633"/>
                  </a:moveTo>
                  <a:lnTo>
                    <a:pt x="1739633" y="1739633"/>
                  </a:lnTo>
                  <a:lnTo>
                    <a:pt x="1739633" y="2315807"/>
                  </a:lnTo>
                  <a:lnTo>
                    <a:pt x="2315807" y="2315807"/>
                  </a:lnTo>
                  <a:lnTo>
                    <a:pt x="2315807" y="1739633"/>
                  </a:lnTo>
                  <a:close/>
                </a:path>
                <a:path w="3476625" h="3476625">
                  <a:moveTo>
                    <a:pt x="2315807" y="1160284"/>
                  </a:moveTo>
                  <a:lnTo>
                    <a:pt x="1739633" y="1160284"/>
                  </a:lnTo>
                  <a:lnTo>
                    <a:pt x="1739633" y="1736458"/>
                  </a:lnTo>
                  <a:lnTo>
                    <a:pt x="2315807" y="1736458"/>
                  </a:lnTo>
                  <a:lnTo>
                    <a:pt x="2315807" y="1160284"/>
                  </a:lnTo>
                  <a:close/>
                </a:path>
                <a:path w="3476625" h="3476625">
                  <a:moveTo>
                    <a:pt x="2895155" y="2898330"/>
                  </a:moveTo>
                  <a:lnTo>
                    <a:pt x="2318982" y="2898330"/>
                  </a:lnTo>
                  <a:lnTo>
                    <a:pt x="2318982" y="3476091"/>
                  </a:lnTo>
                  <a:lnTo>
                    <a:pt x="2895155" y="3476091"/>
                  </a:lnTo>
                  <a:lnTo>
                    <a:pt x="2895155" y="2898330"/>
                  </a:lnTo>
                  <a:close/>
                </a:path>
                <a:path w="3476625" h="3476625">
                  <a:moveTo>
                    <a:pt x="2895155" y="2318982"/>
                  </a:moveTo>
                  <a:lnTo>
                    <a:pt x="2318982" y="2318982"/>
                  </a:lnTo>
                  <a:lnTo>
                    <a:pt x="2318982" y="2895155"/>
                  </a:lnTo>
                  <a:lnTo>
                    <a:pt x="2895155" y="2895155"/>
                  </a:lnTo>
                  <a:lnTo>
                    <a:pt x="2895155" y="2318982"/>
                  </a:lnTo>
                  <a:close/>
                </a:path>
                <a:path w="3476625" h="3476625">
                  <a:moveTo>
                    <a:pt x="2895155" y="1739633"/>
                  </a:moveTo>
                  <a:lnTo>
                    <a:pt x="2318982" y="1739633"/>
                  </a:lnTo>
                  <a:lnTo>
                    <a:pt x="2318982" y="2315807"/>
                  </a:lnTo>
                  <a:lnTo>
                    <a:pt x="2895155" y="2315807"/>
                  </a:lnTo>
                  <a:lnTo>
                    <a:pt x="2895155" y="1739633"/>
                  </a:lnTo>
                  <a:close/>
                </a:path>
                <a:path w="3476625" h="3476625">
                  <a:moveTo>
                    <a:pt x="2895155" y="1160284"/>
                  </a:moveTo>
                  <a:lnTo>
                    <a:pt x="2318982" y="1160284"/>
                  </a:lnTo>
                  <a:lnTo>
                    <a:pt x="2318982" y="1736458"/>
                  </a:lnTo>
                  <a:lnTo>
                    <a:pt x="2895155" y="1736458"/>
                  </a:lnTo>
                  <a:lnTo>
                    <a:pt x="2895155" y="1160284"/>
                  </a:lnTo>
                  <a:close/>
                </a:path>
                <a:path w="3476625" h="3476625">
                  <a:moveTo>
                    <a:pt x="2895155" y="580936"/>
                  </a:moveTo>
                  <a:lnTo>
                    <a:pt x="2318982" y="580936"/>
                  </a:lnTo>
                  <a:lnTo>
                    <a:pt x="2318982" y="1157109"/>
                  </a:lnTo>
                  <a:lnTo>
                    <a:pt x="2895155" y="1157109"/>
                  </a:lnTo>
                  <a:lnTo>
                    <a:pt x="2895155" y="580936"/>
                  </a:lnTo>
                  <a:close/>
                </a:path>
                <a:path w="3476625" h="3476625">
                  <a:moveTo>
                    <a:pt x="3476091" y="2898330"/>
                  </a:moveTo>
                  <a:lnTo>
                    <a:pt x="2898330" y="2898330"/>
                  </a:lnTo>
                  <a:lnTo>
                    <a:pt x="2898330" y="3476091"/>
                  </a:lnTo>
                  <a:lnTo>
                    <a:pt x="3476091" y="3476091"/>
                  </a:lnTo>
                  <a:lnTo>
                    <a:pt x="3476091" y="2898330"/>
                  </a:lnTo>
                  <a:close/>
                </a:path>
                <a:path w="3476625" h="3476625">
                  <a:moveTo>
                    <a:pt x="3476091" y="2318982"/>
                  </a:moveTo>
                  <a:lnTo>
                    <a:pt x="2898330" y="2318982"/>
                  </a:lnTo>
                  <a:lnTo>
                    <a:pt x="2898330" y="2895155"/>
                  </a:lnTo>
                  <a:lnTo>
                    <a:pt x="3476091" y="2895155"/>
                  </a:lnTo>
                  <a:lnTo>
                    <a:pt x="3476091" y="2318982"/>
                  </a:lnTo>
                  <a:close/>
                </a:path>
                <a:path w="3476625" h="3476625">
                  <a:moveTo>
                    <a:pt x="3476091" y="1739633"/>
                  </a:moveTo>
                  <a:lnTo>
                    <a:pt x="2898330" y="1739633"/>
                  </a:lnTo>
                  <a:lnTo>
                    <a:pt x="2898330" y="2315807"/>
                  </a:lnTo>
                  <a:lnTo>
                    <a:pt x="3476091" y="2315807"/>
                  </a:lnTo>
                  <a:lnTo>
                    <a:pt x="3476091" y="1739633"/>
                  </a:lnTo>
                  <a:close/>
                </a:path>
                <a:path w="3476625" h="3476625">
                  <a:moveTo>
                    <a:pt x="3476091" y="1160284"/>
                  </a:moveTo>
                  <a:lnTo>
                    <a:pt x="2898330" y="1160284"/>
                  </a:lnTo>
                  <a:lnTo>
                    <a:pt x="2898330" y="1736458"/>
                  </a:lnTo>
                  <a:lnTo>
                    <a:pt x="3476091" y="1736458"/>
                  </a:lnTo>
                  <a:lnTo>
                    <a:pt x="3476091" y="1160284"/>
                  </a:lnTo>
                  <a:close/>
                </a:path>
                <a:path w="3476625" h="3476625">
                  <a:moveTo>
                    <a:pt x="3476091" y="580936"/>
                  </a:moveTo>
                  <a:lnTo>
                    <a:pt x="2898330" y="580936"/>
                  </a:lnTo>
                  <a:lnTo>
                    <a:pt x="2898330" y="1157109"/>
                  </a:lnTo>
                  <a:lnTo>
                    <a:pt x="3476091" y="1157109"/>
                  </a:lnTo>
                  <a:lnTo>
                    <a:pt x="3476091" y="580936"/>
                  </a:lnTo>
                  <a:close/>
                </a:path>
                <a:path w="3476625" h="3476625">
                  <a:moveTo>
                    <a:pt x="3476091" y="0"/>
                  </a:moveTo>
                  <a:lnTo>
                    <a:pt x="2898330" y="0"/>
                  </a:lnTo>
                  <a:lnTo>
                    <a:pt x="2898330" y="577761"/>
                  </a:lnTo>
                  <a:lnTo>
                    <a:pt x="3476091" y="577761"/>
                  </a:lnTo>
                  <a:lnTo>
                    <a:pt x="34760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542296" y="4853215"/>
              <a:ext cx="2895600" cy="2895600"/>
            </a:xfrm>
            <a:custGeom>
              <a:avLst/>
              <a:gdLst/>
              <a:ahLst/>
              <a:cxnLst/>
              <a:rect l="l" t="t" r="r" b="b"/>
              <a:pathLst>
                <a:path w="2895600" h="2895600">
                  <a:moveTo>
                    <a:pt x="577761" y="2318982"/>
                  </a:moveTo>
                  <a:lnTo>
                    <a:pt x="0" y="2318982"/>
                  </a:lnTo>
                  <a:lnTo>
                    <a:pt x="0" y="2895155"/>
                  </a:lnTo>
                  <a:lnTo>
                    <a:pt x="577761" y="2895155"/>
                  </a:lnTo>
                  <a:lnTo>
                    <a:pt x="577761" y="2318982"/>
                  </a:lnTo>
                  <a:close/>
                </a:path>
                <a:path w="2895600" h="2895600">
                  <a:moveTo>
                    <a:pt x="577761" y="1739633"/>
                  </a:moveTo>
                  <a:lnTo>
                    <a:pt x="0" y="1739633"/>
                  </a:lnTo>
                  <a:lnTo>
                    <a:pt x="0" y="2315807"/>
                  </a:lnTo>
                  <a:lnTo>
                    <a:pt x="577761" y="2315807"/>
                  </a:lnTo>
                  <a:lnTo>
                    <a:pt x="577761" y="1739633"/>
                  </a:lnTo>
                  <a:close/>
                </a:path>
                <a:path w="2895600" h="2895600">
                  <a:moveTo>
                    <a:pt x="577761" y="1160284"/>
                  </a:moveTo>
                  <a:lnTo>
                    <a:pt x="0" y="1160284"/>
                  </a:lnTo>
                  <a:lnTo>
                    <a:pt x="0" y="1736458"/>
                  </a:lnTo>
                  <a:lnTo>
                    <a:pt x="577761" y="1736458"/>
                  </a:lnTo>
                  <a:lnTo>
                    <a:pt x="577761" y="1160284"/>
                  </a:lnTo>
                  <a:close/>
                </a:path>
                <a:path w="2895600" h="2895600">
                  <a:moveTo>
                    <a:pt x="577761" y="580936"/>
                  </a:moveTo>
                  <a:lnTo>
                    <a:pt x="0" y="580936"/>
                  </a:lnTo>
                  <a:lnTo>
                    <a:pt x="0" y="1157109"/>
                  </a:lnTo>
                  <a:lnTo>
                    <a:pt x="577761" y="1157109"/>
                  </a:lnTo>
                  <a:lnTo>
                    <a:pt x="577761" y="580936"/>
                  </a:lnTo>
                  <a:close/>
                </a:path>
                <a:path w="2895600" h="2895600">
                  <a:moveTo>
                    <a:pt x="577761" y="0"/>
                  </a:moveTo>
                  <a:lnTo>
                    <a:pt x="0" y="0"/>
                  </a:lnTo>
                  <a:lnTo>
                    <a:pt x="0" y="577761"/>
                  </a:lnTo>
                  <a:lnTo>
                    <a:pt x="577761" y="577761"/>
                  </a:lnTo>
                  <a:lnTo>
                    <a:pt x="577761" y="0"/>
                  </a:lnTo>
                  <a:close/>
                </a:path>
                <a:path w="2895600" h="2895600">
                  <a:moveTo>
                    <a:pt x="1157109" y="1739633"/>
                  </a:moveTo>
                  <a:lnTo>
                    <a:pt x="580936" y="1739633"/>
                  </a:lnTo>
                  <a:lnTo>
                    <a:pt x="580936" y="2315807"/>
                  </a:lnTo>
                  <a:lnTo>
                    <a:pt x="1157109" y="2315807"/>
                  </a:lnTo>
                  <a:lnTo>
                    <a:pt x="1157109" y="1739633"/>
                  </a:lnTo>
                  <a:close/>
                </a:path>
                <a:path w="2895600" h="2895600">
                  <a:moveTo>
                    <a:pt x="1157109" y="1160284"/>
                  </a:moveTo>
                  <a:lnTo>
                    <a:pt x="580936" y="1160284"/>
                  </a:lnTo>
                  <a:lnTo>
                    <a:pt x="580936" y="1736458"/>
                  </a:lnTo>
                  <a:lnTo>
                    <a:pt x="1157109" y="1736458"/>
                  </a:lnTo>
                  <a:lnTo>
                    <a:pt x="1157109" y="1160284"/>
                  </a:lnTo>
                  <a:close/>
                </a:path>
                <a:path w="2895600" h="2895600">
                  <a:moveTo>
                    <a:pt x="1157109" y="580936"/>
                  </a:moveTo>
                  <a:lnTo>
                    <a:pt x="580936" y="580936"/>
                  </a:lnTo>
                  <a:lnTo>
                    <a:pt x="580936" y="1157109"/>
                  </a:lnTo>
                  <a:lnTo>
                    <a:pt x="1157109" y="1157109"/>
                  </a:lnTo>
                  <a:lnTo>
                    <a:pt x="1157109" y="580936"/>
                  </a:lnTo>
                  <a:close/>
                </a:path>
                <a:path w="2895600" h="2895600">
                  <a:moveTo>
                    <a:pt x="1157109" y="0"/>
                  </a:moveTo>
                  <a:lnTo>
                    <a:pt x="580936" y="0"/>
                  </a:lnTo>
                  <a:lnTo>
                    <a:pt x="580936" y="577761"/>
                  </a:lnTo>
                  <a:lnTo>
                    <a:pt x="1157109" y="577761"/>
                  </a:lnTo>
                  <a:lnTo>
                    <a:pt x="1157109" y="0"/>
                  </a:lnTo>
                  <a:close/>
                </a:path>
                <a:path w="2895600" h="2895600">
                  <a:moveTo>
                    <a:pt x="1736458" y="1160284"/>
                  </a:moveTo>
                  <a:lnTo>
                    <a:pt x="1160284" y="1160284"/>
                  </a:lnTo>
                  <a:lnTo>
                    <a:pt x="1160284" y="1736458"/>
                  </a:lnTo>
                  <a:lnTo>
                    <a:pt x="1736458" y="1736458"/>
                  </a:lnTo>
                  <a:lnTo>
                    <a:pt x="1736458" y="1160284"/>
                  </a:lnTo>
                  <a:close/>
                </a:path>
                <a:path w="2895600" h="2895600">
                  <a:moveTo>
                    <a:pt x="1736458" y="580936"/>
                  </a:moveTo>
                  <a:lnTo>
                    <a:pt x="1160284" y="580936"/>
                  </a:lnTo>
                  <a:lnTo>
                    <a:pt x="1160284" y="1157109"/>
                  </a:lnTo>
                  <a:lnTo>
                    <a:pt x="1736458" y="1157109"/>
                  </a:lnTo>
                  <a:lnTo>
                    <a:pt x="1736458" y="580936"/>
                  </a:lnTo>
                  <a:close/>
                </a:path>
                <a:path w="2895600" h="2895600">
                  <a:moveTo>
                    <a:pt x="1736458" y="0"/>
                  </a:moveTo>
                  <a:lnTo>
                    <a:pt x="1160284" y="0"/>
                  </a:lnTo>
                  <a:lnTo>
                    <a:pt x="1160284" y="577761"/>
                  </a:lnTo>
                  <a:lnTo>
                    <a:pt x="1736458" y="577761"/>
                  </a:lnTo>
                  <a:lnTo>
                    <a:pt x="1736458" y="0"/>
                  </a:lnTo>
                  <a:close/>
                </a:path>
                <a:path w="2895600" h="2895600">
                  <a:moveTo>
                    <a:pt x="2315807" y="580936"/>
                  </a:moveTo>
                  <a:lnTo>
                    <a:pt x="1739633" y="580936"/>
                  </a:lnTo>
                  <a:lnTo>
                    <a:pt x="1739633" y="1157109"/>
                  </a:lnTo>
                  <a:lnTo>
                    <a:pt x="2315807" y="1157109"/>
                  </a:lnTo>
                  <a:lnTo>
                    <a:pt x="2315807" y="580936"/>
                  </a:lnTo>
                  <a:close/>
                </a:path>
                <a:path w="2895600" h="2895600">
                  <a:moveTo>
                    <a:pt x="2315807" y="0"/>
                  </a:moveTo>
                  <a:lnTo>
                    <a:pt x="1739633" y="0"/>
                  </a:lnTo>
                  <a:lnTo>
                    <a:pt x="1739633" y="577761"/>
                  </a:lnTo>
                  <a:lnTo>
                    <a:pt x="2315807" y="577761"/>
                  </a:lnTo>
                  <a:lnTo>
                    <a:pt x="2315807" y="0"/>
                  </a:lnTo>
                  <a:close/>
                </a:path>
                <a:path w="2895600" h="2895600">
                  <a:moveTo>
                    <a:pt x="2895155" y="0"/>
                  </a:moveTo>
                  <a:lnTo>
                    <a:pt x="2318982" y="0"/>
                  </a:lnTo>
                  <a:lnTo>
                    <a:pt x="2318982" y="577761"/>
                  </a:lnTo>
                  <a:lnTo>
                    <a:pt x="2895155" y="577761"/>
                  </a:lnTo>
                  <a:lnTo>
                    <a:pt x="2895155" y="0"/>
                  </a:lnTo>
                  <a:close/>
                </a:path>
              </a:pathLst>
            </a:custGeom>
            <a:solidFill>
              <a:srgbClr val="8D3124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42304" y="4853213"/>
              <a:ext cx="3476625" cy="3476625"/>
            </a:xfrm>
            <a:custGeom>
              <a:avLst/>
              <a:gdLst/>
              <a:ahLst/>
              <a:cxnLst/>
              <a:rect l="l" t="t" r="r" b="b"/>
              <a:pathLst>
                <a:path w="3476625" h="3476625">
                  <a:moveTo>
                    <a:pt x="2896744" y="0"/>
                  </a:moveTo>
                  <a:lnTo>
                    <a:pt x="2896744" y="3476092"/>
                  </a:lnTo>
                </a:path>
                <a:path w="3476625" h="3476625">
                  <a:moveTo>
                    <a:pt x="2317395" y="0"/>
                  </a:moveTo>
                  <a:lnTo>
                    <a:pt x="2317395" y="3476092"/>
                  </a:lnTo>
                </a:path>
                <a:path w="3476625" h="3476625">
                  <a:moveTo>
                    <a:pt x="1738047" y="0"/>
                  </a:moveTo>
                  <a:lnTo>
                    <a:pt x="1738047" y="3476092"/>
                  </a:lnTo>
                </a:path>
                <a:path w="3476625" h="3476625">
                  <a:moveTo>
                    <a:pt x="1158697" y="0"/>
                  </a:moveTo>
                  <a:lnTo>
                    <a:pt x="1158697" y="3476092"/>
                  </a:lnTo>
                </a:path>
                <a:path w="3476625" h="3476625">
                  <a:moveTo>
                    <a:pt x="579349" y="0"/>
                  </a:moveTo>
                  <a:lnTo>
                    <a:pt x="579349" y="3476092"/>
                  </a:lnTo>
                </a:path>
                <a:path w="3476625" h="3476625">
                  <a:moveTo>
                    <a:pt x="0" y="2896744"/>
                  </a:moveTo>
                  <a:lnTo>
                    <a:pt x="3476092" y="2896744"/>
                  </a:lnTo>
                </a:path>
                <a:path w="3476625" h="3476625">
                  <a:moveTo>
                    <a:pt x="0" y="2317395"/>
                  </a:moveTo>
                  <a:lnTo>
                    <a:pt x="3476092" y="2317395"/>
                  </a:lnTo>
                </a:path>
                <a:path w="3476625" h="3476625">
                  <a:moveTo>
                    <a:pt x="0" y="1738045"/>
                  </a:moveTo>
                  <a:lnTo>
                    <a:pt x="3476092" y="1738045"/>
                  </a:lnTo>
                </a:path>
                <a:path w="3476625" h="3476625">
                  <a:moveTo>
                    <a:pt x="0" y="1158697"/>
                  </a:moveTo>
                  <a:lnTo>
                    <a:pt x="3476092" y="1158697"/>
                  </a:lnTo>
                </a:path>
                <a:path w="3476625" h="3476625">
                  <a:moveTo>
                    <a:pt x="0" y="579348"/>
                  </a:moveTo>
                  <a:lnTo>
                    <a:pt x="3476092" y="579348"/>
                  </a:lnTo>
                </a:path>
              </a:pathLst>
            </a:custGeom>
            <a:ln w="3175">
              <a:solidFill>
                <a:srgbClr val="E7EAEB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942671" y="6829623"/>
              <a:ext cx="99317" cy="9931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66634" y="7415595"/>
              <a:ext cx="99317" cy="9931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80664" y="7991635"/>
              <a:ext cx="99317" cy="99317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774757" y="8596144"/>
            <a:ext cx="3082290" cy="321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875915" algn="l"/>
              </a:tabLst>
            </a:pPr>
            <a:r>
              <a:rPr sz="1900" spc="459" dirty="0">
                <a:latin typeface="Tahoma" panose="020B0604030504040204"/>
                <a:cs typeface="Tahoma" panose="020B0604030504040204"/>
              </a:rPr>
              <a:t>0</a:t>
            </a:r>
            <a:r>
              <a:rPr sz="1900" spc="45" dirty="0">
                <a:latin typeface="Tahoma" panose="020B0604030504040204"/>
                <a:cs typeface="Tahoma" panose="020B0604030504040204"/>
              </a:rPr>
              <a:t>+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spc="-60" dirty="0">
                <a:latin typeface="Tahoma" panose="020B0604030504040204"/>
                <a:cs typeface="Tahoma" panose="020B0604030504040204"/>
              </a:rPr>
              <a:t>1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spc="135" dirty="0">
                <a:latin typeface="Tahoma" panose="020B0604030504040204"/>
                <a:cs typeface="Tahoma" panose="020B0604030504040204"/>
              </a:rPr>
              <a:t>+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spc="-60" dirty="0">
                <a:latin typeface="Tahoma" panose="020B0604030504040204"/>
                <a:cs typeface="Tahoma" panose="020B0604030504040204"/>
              </a:rPr>
              <a:t>2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spc="135" dirty="0">
                <a:latin typeface="Tahoma" panose="020B0604030504040204"/>
                <a:cs typeface="Tahoma" panose="020B0604030504040204"/>
              </a:rPr>
              <a:t>+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i="1" spc="335" dirty="0">
                <a:latin typeface="Arial" panose="020B0604020202020204"/>
                <a:cs typeface="Arial" panose="020B0604020202020204"/>
              </a:rPr>
              <a:t>.</a:t>
            </a:r>
            <a:r>
              <a:rPr sz="1900" i="1" spc="10" dirty="0">
                <a:latin typeface="Arial" panose="020B0604020202020204"/>
                <a:cs typeface="Arial" panose="020B0604020202020204"/>
              </a:rPr>
              <a:t>.</a:t>
            </a:r>
            <a:r>
              <a:rPr sz="1900" i="1" spc="-200" dirty="0">
                <a:latin typeface="Arial" panose="020B0604020202020204"/>
                <a:cs typeface="Arial" panose="020B0604020202020204"/>
              </a:rPr>
              <a:t> </a:t>
            </a:r>
            <a:r>
              <a:rPr sz="1900" i="1" spc="10" dirty="0">
                <a:latin typeface="Arial" panose="020B0604020202020204"/>
                <a:cs typeface="Arial" panose="020B0604020202020204"/>
              </a:rPr>
              <a:t>.</a:t>
            </a:r>
            <a:r>
              <a:rPr sz="1900" i="1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135" dirty="0">
                <a:latin typeface="Tahoma" panose="020B0604030504040204"/>
                <a:cs typeface="Tahoma" panose="020B0604030504040204"/>
              </a:rPr>
              <a:t>+</a:t>
            </a:r>
            <a:r>
              <a:rPr sz="1900" spc="-160" dirty="0">
                <a:latin typeface="Tahoma" panose="020B0604030504040204"/>
                <a:cs typeface="Tahoma" panose="020B0604030504040204"/>
              </a:rPr>
              <a:t> </a:t>
            </a:r>
            <a:r>
              <a:rPr sz="1900" spc="30" dirty="0">
                <a:latin typeface="Tahoma" panose="020B0604030504040204"/>
                <a:cs typeface="Tahoma" panose="020B0604030504040204"/>
              </a:rPr>
              <a:t>(</a:t>
            </a:r>
            <a:r>
              <a:rPr sz="1900" i="1" spc="195" dirty="0">
                <a:latin typeface="Arial" panose="020B0604020202020204"/>
                <a:cs typeface="Arial" panose="020B0604020202020204"/>
              </a:rPr>
              <a:t>N</a:t>
            </a:r>
            <a:r>
              <a:rPr sz="1900" i="1" spc="120" dirty="0">
                <a:latin typeface="Arial" panose="020B0604020202020204"/>
                <a:cs typeface="Arial" panose="020B0604020202020204"/>
              </a:rPr>
              <a:t> </a:t>
            </a:r>
            <a:r>
              <a:rPr sz="1900" spc="570" dirty="0">
                <a:latin typeface="MS Gothic" panose="020B0609070205080204" charset="-128"/>
                <a:cs typeface="MS Gothic" panose="020B0609070205080204" charset="-128"/>
              </a:rPr>
              <a:t>—</a:t>
            </a:r>
            <a:r>
              <a:rPr sz="1900" spc="-515" dirty="0">
                <a:latin typeface="MS Gothic" panose="020B0609070205080204" charset="-128"/>
                <a:cs typeface="MS Gothic" panose="020B0609070205080204" charset="-128"/>
              </a:rPr>
              <a:t> </a:t>
            </a:r>
            <a:r>
              <a:rPr sz="1900" spc="-15" dirty="0">
                <a:latin typeface="Tahoma" panose="020B0604030504040204"/>
                <a:cs typeface="Tahoma" panose="020B0604030504040204"/>
              </a:rPr>
              <a:t>1)</a:t>
            </a:r>
            <a:r>
              <a:rPr sz="1900" dirty="0">
                <a:latin typeface="Tahoma" panose="020B0604030504040204"/>
                <a:cs typeface="Tahoma" panose="020B0604030504040204"/>
              </a:rPr>
              <a:t>	</a:t>
            </a:r>
            <a:r>
              <a:rPr sz="1900" spc="135" dirty="0">
                <a:latin typeface="Tahoma" panose="020B0604030504040204"/>
                <a:cs typeface="Tahoma" panose="020B0604030504040204"/>
              </a:rPr>
              <a:t>=</a:t>
            </a:r>
            <a:endParaRPr sz="19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0" y="4419600"/>
            <a:ext cx="3590925" cy="9620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8470900"/>
            <a:ext cx="1428750" cy="57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0246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5" dirty="0"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2800" b="0" spc="9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80" dirty="0">
                <a:latin typeface="Microsoft Sans Serif" panose="020B0604020202020204"/>
                <a:cs typeface="Microsoft Sans Serif" panose="020B0604020202020204"/>
              </a:rPr>
              <a:t>theory</a:t>
            </a:r>
            <a:r>
              <a:rPr sz="2800" b="0" spc="9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15" dirty="0">
                <a:latin typeface="Microsoft Sans Serif" panose="020B0604020202020204"/>
                <a:cs typeface="Microsoft Sans Serif" panose="020B0604020202020204"/>
              </a:rPr>
              <a:t>infinite</a:t>
            </a:r>
            <a:r>
              <a:rPr sz="2800" b="0" spc="10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-140" dirty="0">
                <a:latin typeface="Microsoft Sans Serif" panose="020B0604020202020204"/>
                <a:cs typeface="Microsoft Sans Serif" panose="020B0604020202020204"/>
              </a:rPr>
              <a:t>sum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40100" y="3022600"/>
            <a:ext cx="6324600" cy="5753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79602" y="8915400"/>
            <a:ext cx="87839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120" dirty="0">
                <a:latin typeface="Trebuchet MS" panose="020B0603020202020204"/>
                <a:cs typeface="Trebuchet MS" panose="020B0603020202020204"/>
                <a:hlinkClick r:id="rId2"/>
              </a:rPr>
              <a:t>http://www.nytimes.com/2014/02/04/science/in-the-end-it-all-adds-up-to.html</a:t>
            </a:r>
            <a:endParaRPr sz="1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81958" y="1741017"/>
            <a:ext cx="201295" cy="447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750" spc="-15" dirty="0">
                <a:latin typeface="Calibri" panose="020F0502020204030204"/>
                <a:cs typeface="Calibri" panose="020F0502020204030204"/>
              </a:rPr>
              <a:t>1</a:t>
            </a:r>
            <a:endParaRPr sz="27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06982" y="2254253"/>
            <a:ext cx="351155" cy="0"/>
          </a:xfrm>
          <a:custGeom>
            <a:avLst/>
            <a:gdLst/>
            <a:ahLst/>
            <a:cxnLst/>
            <a:rect l="l" t="t" r="r" b="b"/>
            <a:pathLst>
              <a:path w="351154">
                <a:moveTo>
                  <a:pt x="0" y="0"/>
                </a:moveTo>
                <a:lnTo>
                  <a:pt x="351052" y="0"/>
                </a:lnTo>
              </a:path>
            </a:pathLst>
          </a:custGeom>
          <a:ln w="1401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365753" y="1978378"/>
            <a:ext cx="4230370" cy="4470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552065" algn="l"/>
                <a:tab pos="3525520" algn="l"/>
              </a:tabLst>
            </a:pPr>
            <a:r>
              <a:rPr sz="2750" spc="-15" dirty="0">
                <a:latin typeface="Calibri" panose="020F0502020204030204"/>
                <a:cs typeface="Calibri" panose="020F0502020204030204"/>
              </a:rPr>
              <a:t>1 </a:t>
            </a:r>
            <a:r>
              <a:rPr sz="2750" spc="775" dirty="0">
                <a:latin typeface="Calibri" panose="020F0502020204030204"/>
                <a:cs typeface="Calibri" panose="020F0502020204030204"/>
              </a:rPr>
              <a:t>+</a:t>
            </a:r>
            <a:r>
              <a:rPr sz="275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-15" dirty="0">
                <a:latin typeface="Calibri" panose="020F0502020204030204"/>
                <a:cs typeface="Calibri" panose="020F0502020204030204"/>
              </a:rPr>
              <a:t>2</a:t>
            </a:r>
            <a:r>
              <a:rPr sz="27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775" dirty="0">
                <a:latin typeface="Calibri" panose="020F0502020204030204"/>
                <a:cs typeface="Calibri" panose="020F0502020204030204"/>
              </a:rPr>
              <a:t>+</a:t>
            </a:r>
            <a:r>
              <a:rPr sz="27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-15" dirty="0">
                <a:latin typeface="Calibri" panose="020F0502020204030204"/>
                <a:cs typeface="Calibri" panose="020F0502020204030204"/>
              </a:rPr>
              <a:t>3</a:t>
            </a:r>
            <a:r>
              <a:rPr sz="27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775" dirty="0">
                <a:latin typeface="Calibri" panose="020F0502020204030204"/>
                <a:cs typeface="Calibri" panose="020F0502020204030204"/>
              </a:rPr>
              <a:t>+</a:t>
            </a:r>
            <a:r>
              <a:rPr sz="27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-15" dirty="0">
                <a:latin typeface="Calibri" panose="020F0502020204030204"/>
                <a:cs typeface="Calibri" panose="020F0502020204030204"/>
              </a:rPr>
              <a:t>4</a:t>
            </a:r>
            <a:r>
              <a:rPr sz="275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2750" spc="775" dirty="0">
                <a:latin typeface="Calibri" panose="020F0502020204030204"/>
                <a:cs typeface="Calibri" panose="020F0502020204030204"/>
              </a:rPr>
              <a:t>+</a:t>
            </a:r>
            <a:r>
              <a:rPr sz="2750" dirty="0">
                <a:latin typeface="Calibri" panose="020F0502020204030204"/>
                <a:cs typeface="Calibri" panose="020F0502020204030204"/>
              </a:rPr>
              <a:t>	</a:t>
            </a:r>
            <a:r>
              <a:rPr sz="2750" i="1" spc="459" dirty="0">
                <a:latin typeface="Arial" panose="020B0604020202020204"/>
                <a:cs typeface="Arial" panose="020B0604020202020204"/>
              </a:rPr>
              <a:t>..</a:t>
            </a:r>
            <a:r>
              <a:rPr sz="2750" i="1" dirty="0">
                <a:latin typeface="Arial" panose="020B0604020202020204"/>
                <a:cs typeface="Arial" panose="020B0604020202020204"/>
              </a:rPr>
              <a:t>.</a:t>
            </a:r>
            <a:r>
              <a:rPr sz="2750" i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750" spc="775" dirty="0">
                <a:latin typeface="Calibri" panose="020F0502020204030204"/>
                <a:cs typeface="Calibri" panose="020F0502020204030204"/>
              </a:rPr>
              <a:t>=</a:t>
            </a:r>
            <a:r>
              <a:rPr sz="2750" dirty="0">
                <a:latin typeface="Calibri" panose="020F0502020204030204"/>
                <a:cs typeface="Calibri" panose="020F0502020204030204"/>
              </a:rPr>
              <a:t>	</a:t>
            </a:r>
            <a:r>
              <a:rPr sz="2750" spc="770" dirty="0">
                <a:latin typeface="MS Gothic" panose="020B0609070205080204" charset="-128"/>
                <a:cs typeface="MS Gothic" panose="020B0609070205080204" charset="-128"/>
              </a:rPr>
              <a:t>—</a:t>
            </a:r>
            <a:r>
              <a:rPr sz="2750" spc="-1045" dirty="0">
                <a:latin typeface="MS Gothic" panose="020B0609070205080204" charset="-128"/>
                <a:cs typeface="MS Gothic" panose="020B0609070205080204" charset="-128"/>
              </a:rPr>
              <a:t> </a:t>
            </a:r>
            <a:r>
              <a:rPr sz="4125" spc="-22" baseline="-38000" dirty="0">
                <a:latin typeface="Calibri" panose="020F0502020204030204"/>
                <a:cs typeface="Calibri" panose="020F0502020204030204"/>
              </a:rPr>
              <a:t>12</a:t>
            </a:r>
            <a:endParaRPr sz="4125" baseline="-38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26854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>
                <a:latin typeface="Microsoft Sans Serif" panose="020B0604020202020204"/>
                <a:cs typeface="Microsoft Sans Serif" panose="020B0604020202020204"/>
              </a:rPr>
              <a:t>Thời gian chạy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73972" y="9023350"/>
            <a:ext cx="16446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0" dirty="0">
                <a:latin typeface="Tahoma" panose="020B0604030504040204"/>
                <a:cs typeface="Tahoma" panose="020B0604030504040204"/>
              </a:rPr>
              <a:t>Analytic</a:t>
            </a:r>
            <a:r>
              <a:rPr sz="1600" b="1" spc="-20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15" dirty="0">
                <a:latin typeface="Tahoma" panose="020B0604030504040204"/>
                <a:cs typeface="Tahoma" panose="020B0604030504040204"/>
              </a:rPr>
              <a:t>Engine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4400" y="1752600"/>
            <a:ext cx="9271000" cy="1701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419735" marR="349885" indent="-209550">
              <a:lnSpc>
                <a:spcPct val="117000"/>
              </a:lnSpc>
              <a:spcBef>
                <a:spcPts val="940"/>
              </a:spcBef>
              <a:tabLst>
                <a:tab pos="2964180" algn="l"/>
                <a:tab pos="4625340" algn="l"/>
                <a:tab pos="5013960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“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As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soon as an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Analytic Engine exists, it will necessarily guide the </a:t>
            </a:r>
            <a:r>
              <a:rPr sz="2200" i="1" spc="-20" dirty="0">
                <a:latin typeface="Times New Roman" panose="02020603050405020304"/>
                <a:cs typeface="Times New Roman" panose="02020603050405020304"/>
              </a:rPr>
              <a:t>future 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course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science.	Whenever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any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0" dirty="0">
                <a:latin typeface="Times New Roman" panose="02020603050405020304"/>
                <a:cs typeface="Times New Roman" panose="02020603050405020304"/>
              </a:rPr>
              <a:t>result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is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sought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by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its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aid,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 question </a:t>
            </a:r>
            <a:r>
              <a:rPr sz="2200" i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will arise—By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what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course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of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calculation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can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these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results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be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arrived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at by 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machine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shortest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time?</a:t>
            </a:r>
            <a:r>
              <a:rPr lang="en-US"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”	</a:t>
            </a:r>
            <a:r>
              <a:rPr sz="2200" i="1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—	</a:t>
            </a:r>
            <a:r>
              <a:rPr sz="2200" i="1" spc="-5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Charles Babbage </a:t>
            </a:r>
            <a:r>
              <a:rPr sz="2200" i="1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(1864)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76700" y="4445000"/>
            <a:ext cx="5496560" cy="4381500"/>
            <a:chOff x="4076700" y="4445000"/>
            <a:chExt cx="5496560" cy="438150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076700" y="4445000"/>
              <a:ext cx="4838700" cy="43815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50435" y="6318456"/>
              <a:ext cx="910590" cy="910590"/>
            </a:xfrm>
            <a:custGeom>
              <a:avLst/>
              <a:gdLst/>
              <a:ahLst/>
              <a:cxnLst/>
              <a:rect l="l" t="t" r="r" b="b"/>
              <a:pathLst>
                <a:path w="910590" h="910590">
                  <a:moveTo>
                    <a:pt x="0" y="910026"/>
                  </a:moveTo>
                  <a:lnTo>
                    <a:pt x="8980" y="901045"/>
                  </a:lnTo>
                  <a:lnTo>
                    <a:pt x="91002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94756" y="7154844"/>
              <a:ext cx="129539" cy="129539"/>
            </a:xfrm>
            <a:custGeom>
              <a:avLst/>
              <a:gdLst/>
              <a:ahLst/>
              <a:cxnLst/>
              <a:rect l="l" t="t" r="r" b="b"/>
              <a:pathLst>
                <a:path w="129540" h="129540">
                  <a:moveTo>
                    <a:pt x="43107" y="0"/>
                  </a:moveTo>
                  <a:lnTo>
                    <a:pt x="0" y="129313"/>
                  </a:lnTo>
                  <a:lnTo>
                    <a:pt x="129316" y="86211"/>
                  </a:lnTo>
                  <a:lnTo>
                    <a:pt x="64659" y="64658"/>
                  </a:lnTo>
                  <a:lnTo>
                    <a:pt x="4310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9718345" y="5831840"/>
            <a:ext cx="2407920" cy="602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230" marR="5080" indent="-50165">
              <a:lnSpc>
                <a:spcPct val="120000"/>
              </a:lnSpc>
              <a:spcBef>
                <a:spcPts val="10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bạn cần gạt cái cần bao nhiêu lần?</a:t>
            </a:r>
            <a:endParaRPr lang="en-US" sz="1600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00" y="1752600"/>
            <a:ext cx="1701800" cy="20193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6255" y="4572000"/>
            <a:ext cx="3590925" cy="962025"/>
          </a:xfrm>
          <a:prstGeom prst="rect">
            <a:avLst/>
          </a:prstGeom>
        </p:spPr>
      </p:pic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124193" y="5194300"/>
          <a:ext cx="6562089" cy="3936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2629"/>
                <a:gridCol w="3299460"/>
              </a:tblGrid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tần số</a:t>
                      </a:r>
                      <a:endParaRPr lang="en-US" sz="1800" spc="6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0" dirty="0">
                          <a:latin typeface="Trebuchet MS" panose="020B0603020202020204"/>
                          <a:cs typeface="Trebuchet MS" panose="020B0603020202020204"/>
                        </a:rPr>
                        <a:t>khởi tạo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105" dirty="0">
                          <a:latin typeface="Trebuchet MS" panose="020B0603020202020204"/>
                          <a:cs typeface="Trebuchet MS" panose="020B0603020202020204"/>
                        </a:rPr>
                        <a:t>gán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95" dirty="0">
                          <a:latin typeface="Trebuchet MS" panose="020B0603020202020204"/>
                          <a:cs typeface="Trebuchet MS" panose="020B0603020202020204"/>
                        </a:rPr>
                        <a:t>so sánh bé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spc="-5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latin typeface="Trebuchet MS" panose="020B0603020202020204"/>
                          <a:cs typeface="Trebuchet MS" panose="020B0603020202020204"/>
                        </a:rPr>
                        <a:t>so sánh bằng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solidFill>
                            <a:srgbClr val="8D3124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truy xuất mảng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2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5" dirty="0">
                          <a:latin typeface="Trebuchet MS" panose="020B0603020202020204"/>
                          <a:cs typeface="Trebuchet MS" panose="020B0603020202020204"/>
                        </a:rPr>
                        <a:t>tăng lên một</a:t>
                      </a:r>
                      <a:endParaRPr lang="en-US" sz="1800" spc="55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1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to</a:t>
                      </a:r>
                      <a:r>
                        <a:rPr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8993858" y="6999533"/>
            <a:ext cx="317500" cy="2057400"/>
          </a:xfrm>
          <a:custGeom>
            <a:avLst/>
            <a:gdLst/>
            <a:ahLst/>
            <a:cxnLst/>
            <a:rect l="l" t="t" r="r" b="b"/>
            <a:pathLst>
              <a:path w="317500" h="2057400">
                <a:moveTo>
                  <a:pt x="0" y="0"/>
                </a:moveTo>
                <a:lnTo>
                  <a:pt x="42202" y="6124"/>
                </a:lnTo>
                <a:lnTo>
                  <a:pt x="80124" y="23407"/>
                </a:lnTo>
                <a:lnTo>
                  <a:pt x="112253" y="50216"/>
                </a:lnTo>
                <a:lnTo>
                  <a:pt x="137076" y="84915"/>
                </a:lnTo>
                <a:lnTo>
                  <a:pt x="153079" y="125871"/>
                </a:lnTo>
                <a:lnTo>
                  <a:pt x="158750" y="171450"/>
                </a:lnTo>
                <a:lnTo>
                  <a:pt x="158750" y="857250"/>
                </a:lnTo>
                <a:lnTo>
                  <a:pt x="164420" y="902828"/>
                </a:lnTo>
                <a:lnTo>
                  <a:pt x="180423" y="943783"/>
                </a:lnTo>
                <a:lnTo>
                  <a:pt x="205246" y="978483"/>
                </a:lnTo>
                <a:lnTo>
                  <a:pt x="237375" y="1005291"/>
                </a:lnTo>
                <a:lnTo>
                  <a:pt x="275297" y="1022575"/>
                </a:lnTo>
                <a:lnTo>
                  <a:pt x="317500" y="1028700"/>
                </a:lnTo>
                <a:lnTo>
                  <a:pt x="275297" y="1034824"/>
                </a:lnTo>
                <a:lnTo>
                  <a:pt x="237375" y="1052107"/>
                </a:lnTo>
                <a:lnTo>
                  <a:pt x="205246" y="1078916"/>
                </a:lnTo>
                <a:lnTo>
                  <a:pt x="180423" y="1113615"/>
                </a:lnTo>
                <a:lnTo>
                  <a:pt x="164420" y="1154571"/>
                </a:lnTo>
                <a:lnTo>
                  <a:pt x="158750" y="1200150"/>
                </a:lnTo>
                <a:lnTo>
                  <a:pt x="158750" y="1885950"/>
                </a:lnTo>
                <a:lnTo>
                  <a:pt x="153079" y="1931528"/>
                </a:lnTo>
                <a:lnTo>
                  <a:pt x="137076" y="1972483"/>
                </a:lnTo>
                <a:lnTo>
                  <a:pt x="112253" y="2007183"/>
                </a:lnTo>
                <a:lnTo>
                  <a:pt x="80124" y="2033991"/>
                </a:lnTo>
                <a:lnTo>
                  <a:pt x="42202" y="2051275"/>
                </a:lnTo>
                <a:lnTo>
                  <a:pt x="0" y="2057400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88720" y="7874000"/>
            <a:ext cx="2413000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rất phức tạp để tính toán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sz="2800" b="0" spc="-29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800" b="0" spc="-90" dirty="0"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800" b="0" spc="5" dirty="0"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800" b="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2-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20618" y="2159000"/>
            <a:ext cx="5422900" cy="2108200"/>
          </a:xfrm>
          <a:custGeom>
            <a:avLst/>
            <a:gdLst/>
            <a:ahLst/>
            <a:cxnLst/>
            <a:rect l="l" t="t" r="r" b="b"/>
            <a:pathLst>
              <a:path w="5422900" h="2108200">
                <a:moveTo>
                  <a:pt x="0" y="0"/>
                </a:moveTo>
                <a:lnTo>
                  <a:pt x="5422900" y="0"/>
                </a:lnTo>
                <a:lnTo>
                  <a:pt x="5422900" y="2108200"/>
                </a:lnTo>
                <a:lnTo>
                  <a:pt x="0" y="21082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58520" y="1346200"/>
            <a:ext cx="10868660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  <a:sym typeface="+mn-ea"/>
              </a:rPr>
              <a:t>Có bao nhiêu phép toán thực hiện với đầu vào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kích thước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 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900">
              <a:latin typeface="Lucida Sans Unicode" panose="020B0602030504020204"/>
              <a:cs typeface="Lucida Sans Unicode" panose="020B0602030504020204"/>
            </a:endParaRPr>
          </a:p>
          <a:p>
            <a:pPr marL="1471930">
              <a:lnSpc>
                <a:spcPct val="1000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47193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 (int j = i+1; j &lt; N; j++)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endParaRPr sz="2000" spc="-1195" dirty="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if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a[j]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0)</a:t>
            </a: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2389505" marR="206375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  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15160" y="3682645"/>
            <a:ext cx="3580129" cy="1029969"/>
            <a:chOff x="4515160" y="3682645"/>
            <a:chExt cx="3580129" cy="1029969"/>
          </a:xfrm>
        </p:grpSpPr>
        <p:sp>
          <p:nvSpPr>
            <p:cNvPr id="17" name="object 17"/>
            <p:cNvSpPr/>
            <p:nvPr/>
          </p:nvSpPr>
          <p:spPr>
            <a:xfrm>
              <a:off x="5606751" y="3777827"/>
              <a:ext cx="2466340" cy="922019"/>
            </a:xfrm>
            <a:custGeom>
              <a:avLst/>
              <a:gdLst/>
              <a:ahLst/>
              <a:cxnLst/>
              <a:rect l="l" t="t" r="r" b="b"/>
              <a:pathLst>
                <a:path w="2466340" h="922020">
                  <a:moveTo>
                    <a:pt x="0" y="0"/>
                  </a:moveTo>
                  <a:lnTo>
                    <a:pt x="11894" y="4446"/>
                  </a:lnTo>
                  <a:lnTo>
                    <a:pt x="2466000" y="92197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32996" y="3735847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89" h="114300">
                  <a:moveTo>
                    <a:pt x="135547" y="0"/>
                  </a:moveTo>
                  <a:lnTo>
                    <a:pt x="0" y="14406"/>
                  </a:lnTo>
                  <a:lnTo>
                    <a:pt x="92854" y="114200"/>
                  </a:lnTo>
                  <a:lnTo>
                    <a:pt x="85650" y="46426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91028" y="3729828"/>
              <a:ext cx="3491865" cy="969644"/>
            </a:xfrm>
            <a:custGeom>
              <a:avLst/>
              <a:gdLst/>
              <a:ahLst/>
              <a:cxnLst/>
              <a:rect l="l" t="t" r="r" b="b"/>
              <a:pathLst>
                <a:path w="3491865" h="969645">
                  <a:moveTo>
                    <a:pt x="0" y="0"/>
                  </a:moveTo>
                  <a:lnTo>
                    <a:pt x="12237" y="3398"/>
                  </a:lnTo>
                  <a:lnTo>
                    <a:pt x="3491490" y="96963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15160" y="3682645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133785" y="0"/>
                  </a:moveTo>
                  <a:lnTo>
                    <a:pt x="0" y="26115"/>
                  </a:lnTo>
                  <a:lnTo>
                    <a:pt x="101163" y="117475"/>
                  </a:lnTo>
                  <a:lnTo>
                    <a:pt x="88106" y="50581"/>
                  </a:lnTo>
                  <a:lnTo>
                    <a:pt x="13378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38277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25" dirty="0">
                <a:latin typeface="Microsoft Sans Serif" panose="020B0604020202020204"/>
                <a:cs typeface="Microsoft Sans Serif" panose="020B0604020202020204"/>
              </a:rPr>
              <a:t>Đơn giản hóa tính toán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35200" y="1562100"/>
            <a:ext cx="8521700" cy="43180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19380" rIns="0" bIns="0" rtlCol="0">
            <a:spAutoFit/>
          </a:bodyPr>
          <a:lstStyle/>
          <a:p>
            <a:pPr marL="419735" marR="502920" indent="-209550">
              <a:lnSpc>
                <a:spcPct val="117000"/>
              </a:lnSpc>
              <a:spcBef>
                <a:spcPts val="940"/>
              </a:spcBef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20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220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220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convenient</a:t>
            </a:r>
            <a:r>
              <a:rPr sz="220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to</a:t>
            </a:r>
            <a:r>
              <a:rPr sz="2200" i="1" spc="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have</a:t>
            </a:r>
            <a:r>
              <a:rPr sz="2200" i="1" spc="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i="1" spc="3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measure</a:t>
            </a:r>
            <a:r>
              <a:rPr sz="2200" i="1" spc="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amount</a:t>
            </a:r>
            <a:r>
              <a:rPr sz="2200" i="1" spc="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work</a:t>
            </a:r>
            <a:r>
              <a:rPr sz="2200" i="1" spc="2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involved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a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computing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,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even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though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it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be a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very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crude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one.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0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may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19735" marR="422275">
              <a:lnSpc>
                <a:spcPct val="117000"/>
              </a:lnSpc>
            </a:pP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count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up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times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that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elementary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operations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30" dirty="0">
                <a:latin typeface="Times New Roman" panose="02020603050405020304"/>
                <a:cs typeface="Times New Roman" panose="02020603050405020304"/>
              </a:rPr>
              <a:t>are </a:t>
            </a:r>
            <a:r>
              <a:rPr sz="2200" i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applied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in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 whole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process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then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given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them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various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weights.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19735" marR="506730">
              <a:lnSpc>
                <a:spcPct val="117000"/>
              </a:lnSpc>
            </a:pPr>
            <a:r>
              <a:rPr sz="2200" i="1" spc="-105" dirty="0"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might,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for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instance,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count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number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additions,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subtractions, </a:t>
            </a:r>
            <a:r>
              <a:rPr sz="2200" i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multiplications,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divisions,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5" dirty="0">
                <a:latin typeface="Times New Roman" panose="02020603050405020304"/>
                <a:cs typeface="Times New Roman" panose="02020603050405020304"/>
              </a:rPr>
              <a:t>recording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numbers,</a:t>
            </a:r>
            <a:r>
              <a:rPr sz="2200" i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extractions</a:t>
            </a: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 marL="419735" marR="648970">
              <a:lnSpc>
                <a:spcPct val="117000"/>
              </a:lnSpc>
              <a:tabLst>
                <a:tab pos="4418965" algn="l"/>
                <a:tab pos="4802505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15" dirty="0">
                <a:latin typeface="Times New Roman" panose="02020603050405020304"/>
                <a:cs typeface="Times New Roman" panose="02020603050405020304"/>
              </a:rPr>
              <a:t>figures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5" dirty="0">
                <a:latin typeface="Times New Roman" panose="02020603050405020304"/>
                <a:cs typeface="Times New Roman" panose="02020603050405020304"/>
              </a:rPr>
              <a:t>from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tables.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In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the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case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computing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with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matrices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most </a:t>
            </a:r>
            <a:r>
              <a:rPr sz="2200" i="1" spc="-53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the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work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consists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of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multiplications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and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writing</a:t>
            </a:r>
            <a:r>
              <a:rPr sz="22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down 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numbers,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 and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we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shall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therefore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only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attempt to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count the number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200" i="1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multiplications</a:t>
            </a:r>
            <a:r>
              <a:rPr sz="2200" i="1" spc="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and</a:t>
            </a:r>
            <a:r>
              <a:rPr sz="2200" i="1" spc="1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recordings.</a:t>
            </a:r>
            <a:r>
              <a:rPr sz="2200" i="1" spc="1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”	</a:t>
            </a:r>
            <a:r>
              <a:rPr sz="2200" i="1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—	</a:t>
            </a:r>
            <a:r>
              <a:rPr sz="2200" i="1" spc="-5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Alan</a:t>
            </a:r>
            <a:r>
              <a:rPr sz="2200" i="1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spc="-25" dirty="0">
                <a:solidFill>
                  <a:srgbClr val="005493"/>
                </a:solidFill>
                <a:latin typeface="Times New Roman" panose="02020603050405020304"/>
                <a:cs typeface="Times New Roman" panose="02020603050405020304"/>
              </a:rPr>
              <a:t>Turing</a:t>
            </a:r>
            <a:endParaRPr sz="22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76500" y="6502400"/>
            <a:ext cx="79629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0" y="4495800"/>
            <a:ext cx="3590925" cy="962025"/>
          </a:xfrm>
          <a:prstGeom prst="rect">
            <a:avLst/>
          </a:prstGeom>
        </p:spPr>
      </p:pic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124193" y="5194300"/>
          <a:ext cx="6993252" cy="3937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2629"/>
                <a:gridCol w="2865754"/>
                <a:gridCol w="433704"/>
                <a:gridCol w="431165"/>
              </a:tblGrid>
              <a:tr h="562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98550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  tần số</a:t>
                      </a:r>
                      <a:endParaRPr lang="en-US" sz="1800" spc="6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 hMerge="1">
                  <a:tcPr marL="0" marR="0" marT="0" marB="0"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0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khởi tạo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62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10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gán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624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9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so sánh bé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75565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-1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spc="-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so sánh bằng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03886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2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80186">
                <a:tc rowSpan="2">
                  <a:txBody>
                    <a:bodyPr/>
                    <a:lstStyle/>
                    <a:p>
                      <a:pPr marL="90233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lang="en-US" sz="1800" b="1" spc="10" dirty="0">
                          <a:latin typeface="Tahoma" panose="020B0604030504040204"/>
                          <a:cs typeface="Tahoma" panose="020B0604030504040204"/>
                        </a:rPr>
                        <a:t>truy xuất mảng</a:t>
                      </a:r>
                      <a:endParaRPr lang="en-US"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65860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3175">
                      <a:solidFill>
                        <a:srgbClr val="E7EAEB"/>
                      </a:solidFill>
                      <a:prstDash val="solid"/>
                    </a:lnT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cPr marL="0" marR="0" marT="0" marB="0">
                    <a:lnB w="28575">
                      <a:solidFill>
                        <a:srgbClr val="8D312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  <a:tr h="282242">
                <a:tc vMerge="1"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8D3124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T w="28575">
                      <a:solidFill>
                        <a:srgbClr val="8D3124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5" dirty="0">
                          <a:solidFill>
                            <a:srgbClr val="606060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tăng lên một</a:t>
                      </a:r>
                      <a:endParaRPr lang="en-US" sz="1800" spc="55" dirty="0">
                        <a:solidFill>
                          <a:srgbClr val="606060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48615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12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solidFill>
                            <a:srgbClr val="606060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to</a:t>
                      </a:r>
                      <a:r>
                        <a:rPr sz="2000" spc="-15" dirty="0">
                          <a:solidFill>
                            <a:srgbClr val="606060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5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solidFill>
                            <a:srgbClr val="606060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 vMerge="1">
                  <a:tcPr marL="0" marR="0" marT="0" marB="0">
                    <a:lnT w="28575">
                      <a:solidFill>
                        <a:srgbClr val="8D3124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51720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8605" algn="l"/>
              </a:tabLst>
            </a:pPr>
            <a:r>
              <a:rPr lang="en-US" sz="2800" b="0" spc="15" dirty="0">
                <a:latin typeface="Microsoft Sans Serif" panose="020B0604020202020204"/>
                <a:cs typeface="Microsoft Sans Serif" panose="020B0604020202020204"/>
              </a:rPr>
              <a:t>Đơn giản hóa</a:t>
            </a:r>
            <a:r>
              <a:rPr sz="2800" b="0" spc="125" dirty="0">
                <a:latin typeface="Microsoft Sans Serif" panose="020B0604020202020204"/>
                <a:cs typeface="Microsoft Sans Serif" panose="020B0604020202020204"/>
              </a:rPr>
              <a:t> 1:</a:t>
            </a:r>
            <a:r>
              <a:rPr lang="en-US" sz="2800" b="0" spc="12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</a:rPr>
              <a:t>mô hình chi phí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13487" y="8115300"/>
            <a:ext cx="348551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00"/>
              </a:spcBef>
            </a:pP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mô hình chi phí = truy xuất mảng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20618" y="2159000"/>
            <a:ext cx="5422900" cy="2108200"/>
          </a:xfrm>
          <a:custGeom>
            <a:avLst/>
            <a:gdLst/>
            <a:ahLst/>
            <a:cxnLst/>
            <a:rect l="l" t="t" r="r" b="b"/>
            <a:pathLst>
              <a:path w="5422900" h="2108200">
                <a:moveTo>
                  <a:pt x="0" y="0"/>
                </a:moveTo>
                <a:lnTo>
                  <a:pt x="5422900" y="0"/>
                </a:lnTo>
                <a:lnTo>
                  <a:pt x="5422900" y="2108200"/>
                </a:lnTo>
                <a:lnTo>
                  <a:pt x="0" y="2108200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58520" y="1346200"/>
            <a:ext cx="11654155" cy="282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86280" algn="l"/>
              </a:tabLst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Mô hình chi phí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Sử dụng một thao tác cơ bản làm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đại diện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cho thời gian chạy.</a:t>
            </a:r>
            <a:endParaRPr sz="2400" dirty="0">
              <a:latin typeface="Lucida Sans Unicode" panose="020B0602030504020204"/>
              <a:cs typeface="Lucida Sans Unicode" panose="020B0602030504020204"/>
            </a:endParaRPr>
          </a:p>
          <a:p>
            <a:pPr marL="1471930">
              <a:lnSpc>
                <a:spcPct val="100000"/>
              </a:lnSpc>
            </a:pP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1471930">
              <a:lnSpc>
                <a:spcPct val="100000"/>
              </a:lnSpc>
            </a:pP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1471930">
              <a:lnSpc>
                <a:spcPct val="1000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471930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389505" marR="3693795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 (int j = i+1; j &lt; N; j++) </a:t>
            </a: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2389505" marR="3693795" indent="-459105">
              <a:lnSpc>
                <a:spcPts val="2900"/>
              </a:lnSpc>
              <a:spcBef>
                <a:spcPts val="80"/>
              </a:spcBef>
            </a:pP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if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a[j]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0)</a:t>
            </a:r>
            <a:endParaRPr sz="2000" spc="-5" dirty="0">
              <a:latin typeface="Lucida Console" panose="020B0609040504020204"/>
              <a:cs typeface="Lucida Console" panose="020B0609040504020204"/>
            </a:endParaRPr>
          </a:p>
          <a:p>
            <a:pPr marL="2389505" marR="3693795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  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74249" y="8225670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8" y="0"/>
                </a:moveTo>
                <a:lnTo>
                  <a:pt x="0" y="60958"/>
                </a:lnTo>
                <a:lnTo>
                  <a:pt x="121918" y="121918"/>
                </a:lnTo>
                <a:lnTo>
                  <a:pt x="91438" y="60958"/>
                </a:lnTo>
                <a:lnTo>
                  <a:pt x="121918" y="0"/>
                </a:lnTo>
                <a:close/>
              </a:path>
            </a:pathLst>
          </a:custGeom>
          <a:solidFill>
            <a:srgbClr val="8D312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3810310" y="3715030"/>
            <a:ext cx="3580129" cy="1029969"/>
            <a:chOff x="4515160" y="3682645"/>
            <a:chExt cx="3580129" cy="1029969"/>
          </a:xfrm>
        </p:grpSpPr>
        <p:sp>
          <p:nvSpPr>
            <p:cNvPr id="17" name="object 17"/>
            <p:cNvSpPr/>
            <p:nvPr/>
          </p:nvSpPr>
          <p:spPr>
            <a:xfrm>
              <a:off x="5606751" y="3777827"/>
              <a:ext cx="2466340" cy="922019"/>
            </a:xfrm>
            <a:custGeom>
              <a:avLst/>
              <a:gdLst/>
              <a:ahLst/>
              <a:cxnLst/>
              <a:rect l="l" t="t" r="r" b="b"/>
              <a:pathLst>
                <a:path w="2466340" h="922020">
                  <a:moveTo>
                    <a:pt x="0" y="0"/>
                  </a:moveTo>
                  <a:lnTo>
                    <a:pt x="11894" y="4446"/>
                  </a:lnTo>
                  <a:lnTo>
                    <a:pt x="2466000" y="92197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32996" y="3735847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89" h="114300">
                  <a:moveTo>
                    <a:pt x="135547" y="0"/>
                  </a:moveTo>
                  <a:lnTo>
                    <a:pt x="0" y="14406"/>
                  </a:lnTo>
                  <a:lnTo>
                    <a:pt x="92854" y="114200"/>
                  </a:lnTo>
                  <a:lnTo>
                    <a:pt x="85650" y="46426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91028" y="3729828"/>
              <a:ext cx="3491865" cy="969644"/>
            </a:xfrm>
            <a:custGeom>
              <a:avLst/>
              <a:gdLst/>
              <a:ahLst/>
              <a:cxnLst/>
              <a:rect l="l" t="t" r="r" b="b"/>
              <a:pathLst>
                <a:path w="3491865" h="969645">
                  <a:moveTo>
                    <a:pt x="0" y="0"/>
                  </a:moveTo>
                  <a:lnTo>
                    <a:pt x="12237" y="3398"/>
                  </a:lnTo>
                  <a:lnTo>
                    <a:pt x="3491490" y="96963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15160" y="3682645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133785" y="0"/>
                  </a:moveTo>
                  <a:lnTo>
                    <a:pt x="0" y="26115"/>
                  </a:lnTo>
                  <a:lnTo>
                    <a:pt x="101163" y="117475"/>
                  </a:lnTo>
                  <a:lnTo>
                    <a:pt x="88106" y="50581"/>
                  </a:lnTo>
                  <a:lnTo>
                    <a:pt x="13378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0" y="1143000"/>
            <a:ext cx="1015428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4350"/>
              </a:lnSpc>
              <a:spcBef>
                <a:spcPts val="100"/>
              </a:spcBef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Ước lượng thời gian chạy là một hàm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f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với độ lớn đầu vào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Lờ đi các thành phần có bậc tăng trưởng thấp hơn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35100" y="2186533"/>
            <a:ext cx="177800" cy="10160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–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–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3400" y="2207260"/>
            <a:ext cx="7569835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khi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lớn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,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các thành phần trên có thể bỏ qua được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7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</a:rPr>
              <a:t>khi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nhỏ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80" dirty="0">
                <a:latin typeface="Lucida Sans Unicode" panose="020B0602030504020204"/>
                <a:cs typeface="Lucida Sans Unicode" panose="020B0602030504020204"/>
              </a:rPr>
              <a:t>chúng ta không quan tâm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802" y="3693159"/>
            <a:ext cx="763270" cy="1511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</a:t>
            </a:r>
            <a:r>
              <a:rPr sz="2400" spc="-9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1.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</a:t>
            </a:r>
            <a:r>
              <a:rPr sz="2400" spc="-9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2.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</a:t>
            </a:r>
            <a:r>
              <a:rPr sz="2400" spc="-9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3.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57400" y="3693159"/>
            <a:ext cx="3136265" cy="151638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20"/>
              </a:spcBef>
              <a:tabLst>
                <a:tab pos="904240" algn="l"/>
                <a:tab pos="1228725" algn="l"/>
                <a:tab pos="1990725" algn="l"/>
                <a:tab pos="2315210" algn="l"/>
              </a:tabLst>
            </a:pPr>
            <a:r>
              <a:rPr sz="2400" spc="-480" dirty="0">
                <a:latin typeface="Tahoma" panose="020B0604030504040204"/>
                <a:cs typeface="Tahoma" panose="020B0604030504040204"/>
              </a:rPr>
              <a:t>⅙</a:t>
            </a:r>
            <a:r>
              <a:rPr sz="2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19000" dirty="0">
                <a:latin typeface="Times New Roman" panose="02020603050405020304"/>
                <a:cs typeface="Times New Roman" panose="02020603050405020304"/>
              </a:rPr>
              <a:t>3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20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16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1020"/>
              </a:spcBef>
              <a:tabLst>
                <a:tab pos="904240" algn="l"/>
                <a:tab pos="1228725" algn="l"/>
                <a:tab pos="2752725" algn="l"/>
              </a:tabLst>
            </a:pPr>
            <a:r>
              <a:rPr sz="2400" spc="-480" dirty="0">
                <a:latin typeface="Tahoma" panose="020B0604030504040204"/>
                <a:cs typeface="Tahoma" panose="020B0604030504040204"/>
              </a:rPr>
              <a:t>⅙</a:t>
            </a:r>
            <a:r>
              <a:rPr sz="2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19000" dirty="0">
                <a:latin typeface="Times New Roman" panose="02020603050405020304"/>
                <a:cs typeface="Times New Roman" panose="02020603050405020304"/>
              </a:rPr>
              <a:t>3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100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" baseline="19000" dirty="0">
                <a:latin typeface="Times New Roman" panose="02020603050405020304"/>
                <a:cs typeface="Times New Roman" panose="02020603050405020304"/>
              </a:rPr>
              <a:t>4/3</a:t>
            </a:r>
            <a:r>
              <a:rPr sz="2400" spc="900" baseline="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56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1055"/>
              </a:spcBef>
              <a:tabLst>
                <a:tab pos="904240" algn="l"/>
                <a:tab pos="1233170" algn="l"/>
                <a:tab pos="2147570" algn="l"/>
                <a:tab pos="2472055" algn="l"/>
                <a:tab pos="2868295" algn="l"/>
              </a:tabLst>
            </a:pPr>
            <a:r>
              <a:rPr sz="3600" spc="-719" baseline="1000" dirty="0">
                <a:latin typeface="Tahoma" panose="020B0604030504040204"/>
                <a:cs typeface="Tahoma" panose="020B0604030504040204"/>
              </a:rPr>
              <a:t>⅙</a:t>
            </a:r>
            <a:r>
              <a:rPr sz="3600" spc="-225" baseline="1000" dirty="0">
                <a:latin typeface="Tahoma" panose="020B0604030504040204"/>
                <a:cs typeface="Tahoma" panose="020B0604030504040204"/>
              </a:rPr>
              <a:t> </a:t>
            </a:r>
            <a:r>
              <a:rPr sz="3600" i="1" baseline="1000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3	</a:t>
            </a:r>
            <a:r>
              <a:rPr sz="2400" spc="585" dirty="0">
                <a:latin typeface="Microsoft Sans Serif" panose="020B0604020202020204"/>
                <a:cs typeface="Microsoft Sans Serif" panose="020B0604020202020204"/>
              </a:rPr>
              <a:t>-	</a:t>
            </a:r>
            <a:r>
              <a:rPr sz="3600" baseline="1000" dirty="0">
                <a:latin typeface="Times New Roman" panose="02020603050405020304"/>
                <a:cs typeface="Times New Roman" panose="02020603050405020304"/>
              </a:rPr>
              <a:t>½ </a:t>
            </a:r>
            <a:r>
              <a:rPr sz="3600" i="1" baseline="1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3600" i="1" spc="300" baseline="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2	</a:t>
            </a:r>
            <a:r>
              <a:rPr sz="3600" baseline="1000" dirty="0">
                <a:latin typeface="Times New Roman" panose="02020603050405020304"/>
                <a:cs typeface="Times New Roman" panose="02020603050405020304"/>
              </a:rPr>
              <a:t>+	</a:t>
            </a:r>
            <a:r>
              <a:rPr sz="3600" spc="-719" baseline="1000" dirty="0">
                <a:latin typeface="Tahoma" panose="020B0604030504040204"/>
                <a:cs typeface="Tahoma" panose="020B0604030504040204"/>
              </a:rPr>
              <a:t>⅓	</a:t>
            </a:r>
            <a:r>
              <a:rPr sz="3600" i="1" baseline="1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3600" baseline="1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6300" y="3693159"/>
            <a:ext cx="1184275" cy="1511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20"/>
              </a:spcBef>
              <a:tabLst>
                <a:tab pos="43116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~	</a:t>
            </a:r>
            <a:r>
              <a:rPr sz="2400" spc="-480" dirty="0">
                <a:latin typeface="Tahoma" panose="020B0604030504040204"/>
                <a:cs typeface="Tahoma" panose="020B0604030504040204"/>
              </a:rPr>
              <a:t>⅙</a:t>
            </a:r>
            <a:r>
              <a:rPr sz="2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19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 baseline="19000">
              <a:latin typeface="Times New Roman" panose="02020603050405020304"/>
              <a:cs typeface="Times New Roman" panose="02020603050405020304"/>
            </a:endParaRPr>
          </a:p>
          <a:p>
            <a:pPr marL="38100">
              <a:lnSpc>
                <a:spcPct val="100000"/>
              </a:lnSpc>
              <a:spcBef>
                <a:spcPts val="1020"/>
              </a:spcBef>
              <a:tabLst>
                <a:tab pos="43116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~	</a:t>
            </a:r>
            <a:r>
              <a:rPr sz="2400" spc="-480" dirty="0">
                <a:latin typeface="Tahoma" panose="020B0604030504040204"/>
                <a:cs typeface="Tahoma" panose="020B0604030504040204"/>
              </a:rPr>
              <a:t>⅙</a:t>
            </a:r>
            <a:r>
              <a:rPr sz="2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19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 baseline="19000">
              <a:latin typeface="Times New Roman" panose="02020603050405020304"/>
              <a:cs typeface="Times New Roman" panose="02020603050405020304"/>
            </a:endParaRPr>
          </a:p>
          <a:p>
            <a:pPr marL="38100">
              <a:lnSpc>
                <a:spcPct val="100000"/>
              </a:lnSpc>
              <a:spcBef>
                <a:spcPts val="1020"/>
              </a:spcBef>
              <a:tabLst>
                <a:tab pos="431165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~	</a:t>
            </a:r>
            <a:r>
              <a:rPr sz="2400" spc="-480" dirty="0">
                <a:latin typeface="Tahoma" panose="020B0604030504040204"/>
                <a:cs typeface="Tahoma" panose="020B0604030504040204"/>
              </a:rPr>
              <a:t>⅙</a:t>
            </a:r>
            <a:r>
              <a:rPr sz="2400" spc="-15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19000" dirty="0">
                <a:latin typeface="Times New Roman" panose="02020603050405020304"/>
                <a:cs typeface="Times New Roman" panose="02020603050405020304"/>
              </a:rPr>
              <a:t>3</a:t>
            </a:r>
            <a:endParaRPr sz="2400" baseline="19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520" y="8280400"/>
            <a:ext cx="316992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Định nghĩa chính xác.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4190" y="8270875"/>
            <a:ext cx="182689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1620" algn="l"/>
              </a:tabLst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~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 ⇔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57854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8605" algn="l"/>
              </a:tabLst>
            </a:pPr>
            <a:r>
              <a:rPr lang="en-US" sz="2800" b="0" spc="125" dirty="0">
                <a:latin typeface="Microsoft Sans Serif" panose="020B0604020202020204"/>
                <a:cs typeface="Microsoft Sans Serif" panose="020B0604020202020204"/>
              </a:rPr>
              <a:t>Đơn giản hóa</a:t>
            </a:r>
            <a:r>
              <a:rPr sz="2800" b="0" spc="125" dirty="0">
                <a:latin typeface="Microsoft Sans Serif" panose="020B0604020202020204"/>
                <a:cs typeface="Microsoft Sans Serif" panose="020B0604020202020204"/>
              </a:rPr>
              <a:t> 2:	</a:t>
            </a:r>
            <a:r>
              <a:rPr lang="en-US" sz="2800" b="0" spc="35" dirty="0">
                <a:latin typeface="Microsoft Sans Serif" panose="020B0604020202020204"/>
                <a:cs typeface="Microsoft Sans Serif" panose="020B0604020202020204"/>
              </a:rPr>
              <a:t>ký hiệu xấp xỉ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1558" y="5221533"/>
            <a:ext cx="1879600" cy="317500"/>
          </a:xfrm>
          <a:custGeom>
            <a:avLst/>
            <a:gdLst/>
            <a:ahLst/>
            <a:cxnLst/>
            <a:rect l="l" t="t" r="r" b="b"/>
            <a:pathLst>
              <a:path w="1879600" h="317500">
                <a:moveTo>
                  <a:pt x="1879600" y="0"/>
                </a:moveTo>
                <a:lnTo>
                  <a:pt x="1871614" y="50177"/>
                </a:lnTo>
                <a:lnTo>
                  <a:pt x="1849378" y="93755"/>
                </a:lnTo>
                <a:lnTo>
                  <a:pt x="1815472" y="128120"/>
                </a:lnTo>
                <a:lnTo>
                  <a:pt x="1772475" y="150656"/>
                </a:lnTo>
                <a:lnTo>
                  <a:pt x="1722967" y="158750"/>
                </a:lnTo>
                <a:lnTo>
                  <a:pt x="1096432" y="158750"/>
                </a:lnTo>
                <a:lnTo>
                  <a:pt x="1046925" y="166843"/>
                </a:lnTo>
                <a:lnTo>
                  <a:pt x="1003928" y="189379"/>
                </a:lnTo>
                <a:lnTo>
                  <a:pt x="970021" y="223744"/>
                </a:lnTo>
                <a:lnTo>
                  <a:pt x="947785" y="267323"/>
                </a:lnTo>
                <a:lnTo>
                  <a:pt x="939800" y="317500"/>
                </a:lnTo>
                <a:lnTo>
                  <a:pt x="931814" y="267323"/>
                </a:lnTo>
                <a:lnTo>
                  <a:pt x="909578" y="223744"/>
                </a:lnTo>
                <a:lnTo>
                  <a:pt x="875672" y="189379"/>
                </a:lnTo>
                <a:lnTo>
                  <a:pt x="832675" y="166843"/>
                </a:lnTo>
                <a:lnTo>
                  <a:pt x="783167" y="158750"/>
                </a:lnTo>
                <a:lnTo>
                  <a:pt x="156634" y="158750"/>
                </a:lnTo>
                <a:lnTo>
                  <a:pt x="107125" y="150656"/>
                </a:lnTo>
                <a:lnTo>
                  <a:pt x="64128" y="128120"/>
                </a:lnTo>
                <a:lnTo>
                  <a:pt x="30221" y="93755"/>
                </a:lnTo>
                <a:lnTo>
                  <a:pt x="7985" y="50177"/>
                </a:lnTo>
                <a:lnTo>
                  <a:pt x="0" y="0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44295" y="5638800"/>
            <a:ext cx="5774690" cy="60198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loại bỏ các thành phần có bậc tăng trưởng thấp hơn</a:t>
            </a:r>
            <a:endParaRPr lang="en-US" sz="1600" spc="-5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algn="ctr">
              <a:lnSpc>
                <a:spcPct val="100000"/>
              </a:lnSpc>
              <a:spcBef>
                <a:spcPts val="380"/>
              </a:spcBef>
            </a:pP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(e.g.,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=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1000: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166.67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million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2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vs.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166.17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million)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16930" y="8260265"/>
            <a:ext cx="42862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spc="5" dirty="0">
                <a:latin typeface="Times New Roman" panose="02020603050405020304"/>
                <a:cs typeface="Times New Roman" panose="02020603050405020304"/>
              </a:rPr>
              <a:t>lim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63619" y="8083124"/>
            <a:ext cx="67881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350" u="sng" spc="-14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i="1" u="sng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350" i="1" u="sng" spc="-10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u="sng" spc="140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350" i="1" u="sng" spc="1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350" i="1" u="sng" spc="-35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u="sng" spc="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)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2962" y="8501178"/>
            <a:ext cx="1470660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826135" algn="l"/>
              </a:tabLst>
            </a:pPr>
            <a:r>
              <a:rPr sz="2175" i="1" spc="30" baseline="1500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175" i="1" spc="-30" baseline="1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75" spc="52" baseline="15000" dirty="0">
                <a:latin typeface="Symbol" panose="05050102010706020507"/>
                <a:cs typeface="Symbol" panose="05050102010706020507"/>
              </a:rPr>
              <a:t></a:t>
            </a:r>
            <a:r>
              <a:rPr sz="2175" baseline="1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175" spc="52" baseline="15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075" spc="30" baseline="11000" dirty="0">
                <a:latin typeface="Symbol" panose="05050102010706020507"/>
                <a:cs typeface="Symbol" panose="05050102010706020507"/>
              </a:rPr>
              <a:t></a:t>
            </a:r>
            <a:r>
              <a:rPr sz="3075" baseline="110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50" i="1" spc="4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350" spc="14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350" i="1" spc="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350" i="1" spc="-3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350" spc="5" dirty="0">
                <a:latin typeface="Times New Roman" panose="02020603050405020304"/>
                <a:cs typeface="Times New Roman" panose="02020603050405020304"/>
              </a:rPr>
              <a:t>)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27443" y="8260265"/>
            <a:ext cx="507365" cy="3886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42900" algn="l"/>
              </a:tabLst>
            </a:pPr>
            <a:r>
              <a:rPr sz="2350" spc="15" dirty="0">
                <a:latin typeface="Symbol" panose="05050102010706020507"/>
                <a:cs typeface="Symbol" panose="05050102010706020507"/>
              </a:rPr>
              <a:t></a:t>
            </a:r>
            <a:r>
              <a:rPr sz="2350" spc="15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350" spc="10" dirty="0">
                <a:latin typeface="Times New Roman" panose="02020603050405020304"/>
                <a:cs typeface="Times New Roman" panose="02020603050405020304"/>
              </a:rPr>
              <a:t>1</a:t>
            </a:r>
            <a:endParaRPr sz="23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8508375" y="3127965"/>
            <a:ext cx="2763520" cy="2197100"/>
            <a:chOff x="8508375" y="3127965"/>
            <a:chExt cx="2763520" cy="2197100"/>
          </a:xfrm>
        </p:grpSpPr>
        <p:sp>
          <p:nvSpPr>
            <p:cNvPr id="18" name="object 18"/>
            <p:cNvSpPr/>
            <p:nvPr/>
          </p:nvSpPr>
          <p:spPr>
            <a:xfrm>
              <a:off x="9129539" y="3140030"/>
              <a:ext cx="2130425" cy="2147570"/>
            </a:xfrm>
            <a:custGeom>
              <a:avLst/>
              <a:gdLst/>
              <a:ahLst/>
              <a:cxnLst/>
              <a:rect l="l" t="t" r="r" b="b"/>
              <a:pathLst>
                <a:path w="2130425" h="2147570">
                  <a:moveTo>
                    <a:pt x="2041099" y="203480"/>
                  </a:moveTo>
                  <a:lnTo>
                    <a:pt x="2129853" y="0"/>
                  </a:lnTo>
                </a:path>
                <a:path w="2130425" h="2147570">
                  <a:moveTo>
                    <a:pt x="1952344" y="394246"/>
                  </a:moveTo>
                  <a:lnTo>
                    <a:pt x="2041099" y="203480"/>
                  </a:lnTo>
                </a:path>
                <a:path w="2130425" h="2147570">
                  <a:moveTo>
                    <a:pt x="1863637" y="571898"/>
                  </a:moveTo>
                  <a:lnTo>
                    <a:pt x="1952344" y="394246"/>
                  </a:lnTo>
                </a:path>
                <a:path w="2130425" h="2147570">
                  <a:moveTo>
                    <a:pt x="1774858" y="737305"/>
                  </a:moveTo>
                  <a:lnTo>
                    <a:pt x="1863637" y="571898"/>
                  </a:lnTo>
                </a:path>
                <a:path w="2130425" h="2147570">
                  <a:moveTo>
                    <a:pt x="1686103" y="890891"/>
                  </a:moveTo>
                  <a:lnTo>
                    <a:pt x="1774858" y="737305"/>
                  </a:lnTo>
                </a:path>
                <a:path w="2130425" h="2147570">
                  <a:moveTo>
                    <a:pt x="1597396" y="1033102"/>
                  </a:moveTo>
                  <a:lnTo>
                    <a:pt x="1686103" y="890891"/>
                  </a:lnTo>
                </a:path>
                <a:path w="2130425" h="2147570">
                  <a:moveTo>
                    <a:pt x="1508641" y="1164361"/>
                  </a:moveTo>
                  <a:lnTo>
                    <a:pt x="1597396" y="1033102"/>
                  </a:lnTo>
                </a:path>
                <a:path w="2130425" h="2147570">
                  <a:moveTo>
                    <a:pt x="1419886" y="1285561"/>
                  </a:moveTo>
                  <a:lnTo>
                    <a:pt x="1508641" y="1164361"/>
                  </a:lnTo>
                </a:path>
                <a:path w="2130425" h="2147570">
                  <a:moveTo>
                    <a:pt x="1331155" y="1396279"/>
                  </a:moveTo>
                  <a:lnTo>
                    <a:pt x="1419886" y="1285561"/>
                  </a:lnTo>
                </a:path>
                <a:path w="2130425" h="2147570">
                  <a:moveTo>
                    <a:pt x="1242401" y="1497361"/>
                  </a:moveTo>
                  <a:lnTo>
                    <a:pt x="1331155" y="1396279"/>
                  </a:lnTo>
                </a:path>
                <a:path w="2130425" h="2147570">
                  <a:moveTo>
                    <a:pt x="1153670" y="1589254"/>
                  </a:moveTo>
                  <a:lnTo>
                    <a:pt x="1242401" y="1497361"/>
                  </a:lnTo>
                </a:path>
                <a:path w="2130425" h="2147570">
                  <a:moveTo>
                    <a:pt x="1064939" y="1672381"/>
                  </a:moveTo>
                  <a:lnTo>
                    <a:pt x="1153670" y="1589254"/>
                  </a:lnTo>
                </a:path>
                <a:path w="2130425" h="2147570">
                  <a:moveTo>
                    <a:pt x="976184" y="1747212"/>
                  </a:moveTo>
                  <a:lnTo>
                    <a:pt x="1064939" y="1672381"/>
                  </a:lnTo>
                </a:path>
                <a:path w="2130425" h="2147570">
                  <a:moveTo>
                    <a:pt x="887429" y="1814591"/>
                  </a:moveTo>
                  <a:lnTo>
                    <a:pt x="976184" y="1747212"/>
                  </a:lnTo>
                </a:path>
                <a:path w="2130425" h="2147570">
                  <a:moveTo>
                    <a:pt x="798698" y="1874122"/>
                  </a:moveTo>
                  <a:lnTo>
                    <a:pt x="887429" y="1814591"/>
                  </a:lnTo>
                </a:path>
                <a:path w="2130425" h="2147570">
                  <a:moveTo>
                    <a:pt x="709966" y="1926579"/>
                  </a:moveTo>
                  <a:lnTo>
                    <a:pt x="798698" y="1874122"/>
                  </a:lnTo>
                </a:path>
                <a:path w="2130425" h="2147570">
                  <a:moveTo>
                    <a:pt x="621212" y="1972525"/>
                  </a:moveTo>
                  <a:lnTo>
                    <a:pt x="709966" y="1926579"/>
                  </a:lnTo>
                </a:path>
                <a:path w="2130425" h="2147570">
                  <a:moveTo>
                    <a:pt x="532457" y="2012385"/>
                  </a:moveTo>
                  <a:lnTo>
                    <a:pt x="621212" y="1972525"/>
                  </a:lnTo>
                </a:path>
                <a:path w="2130425" h="2147570">
                  <a:moveTo>
                    <a:pt x="443726" y="2046486"/>
                  </a:moveTo>
                  <a:lnTo>
                    <a:pt x="532457" y="2012385"/>
                  </a:lnTo>
                </a:path>
                <a:path w="2130425" h="2147570">
                  <a:moveTo>
                    <a:pt x="354995" y="2075817"/>
                  </a:moveTo>
                  <a:lnTo>
                    <a:pt x="443726" y="2046486"/>
                  </a:lnTo>
                </a:path>
                <a:path w="2130425" h="2147570">
                  <a:moveTo>
                    <a:pt x="266241" y="2099859"/>
                  </a:moveTo>
                  <a:lnTo>
                    <a:pt x="354995" y="2075817"/>
                  </a:lnTo>
                </a:path>
                <a:path w="2130425" h="2147570">
                  <a:moveTo>
                    <a:pt x="177509" y="2119554"/>
                  </a:moveTo>
                  <a:lnTo>
                    <a:pt x="266241" y="2099859"/>
                  </a:lnTo>
                </a:path>
                <a:path w="2130425" h="2147570">
                  <a:moveTo>
                    <a:pt x="88778" y="2135301"/>
                  </a:moveTo>
                  <a:lnTo>
                    <a:pt x="177509" y="2119554"/>
                  </a:lnTo>
                </a:path>
                <a:path w="2130425" h="2147570">
                  <a:moveTo>
                    <a:pt x="0" y="2147569"/>
                  </a:moveTo>
                  <a:lnTo>
                    <a:pt x="88778" y="2135301"/>
                  </a:lnTo>
                </a:path>
              </a:pathLst>
            </a:custGeom>
            <a:ln w="241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040808" y="5287599"/>
              <a:ext cx="88900" cy="9525"/>
            </a:xfrm>
            <a:custGeom>
              <a:avLst/>
              <a:gdLst/>
              <a:ahLst/>
              <a:cxnLst/>
              <a:rect l="l" t="t" r="r" b="b"/>
              <a:pathLst>
                <a:path w="88900" h="9525">
                  <a:moveTo>
                    <a:pt x="-12033" y="4606"/>
                  </a:moveTo>
                  <a:lnTo>
                    <a:pt x="100764" y="4606"/>
                  </a:lnTo>
                </a:path>
              </a:pathLst>
            </a:custGeom>
            <a:ln w="33279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952077" y="5296812"/>
              <a:ext cx="88900" cy="6985"/>
            </a:xfrm>
            <a:custGeom>
              <a:avLst/>
              <a:gdLst/>
              <a:ahLst/>
              <a:cxnLst/>
              <a:rect l="l" t="t" r="r" b="b"/>
              <a:pathLst>
                <a:path w="88900" h="6985">
                  <a:moveTo>
                    <a:pt x="-12033" y="3489"/>
                  </a:moveTo>
                  <a:lnTo>
                    <a:pt x="100764" y="3489"/>
                  </a:lnTo>
                </a:path>
              </a:pathLst>
            </a:custGeom>
            <a:ln w="3104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863346" y="5303792"/>
              <a:ext cx="88900" cy="4445"/>
            </a:xfrm>
            <a:custGeom>
              <a:avLst/>
              <a:gdLst/>
              <a:ahLst/>
              <a:cxnLst/>
              <a:rect l="l" t="t" r="r" b="b"/>
              <a:pathLst>
                <a:path w="88900" h="4445">
                  <a:moveTo>
                    <a:pt x="-12033" y="2185"/>
                  </a:moveTo>
                  <a:lnTo>
                    <a:pt x="100764" y="2185"/>
                  </a:lnTo>
                </a:path>
              </a:pathLst>
            </a:custGeom>
            <a:ln w="2843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774568" y="5308164"/>
              <a:ext cx="88900" cy="3175"/>
            </a:xfrm>
            <a:custGeom>
              <a:avLst/>
              <a:gdLst/>
              <a:ahLst/>
              <a:cxnLst/>
              <a:rect l="l" t="t" r="r" b="b"/>
              <a:pathLst>
                <a:path w="88900" h="3175">
                  <a:moveTo>
                    <a:pt x="-12033" y="1327"/>
                  </a:moveTo>
                  <a:lnTo>
                    <a:pt x="100811" y="1327"/>
                  </a:lnTo>
                </a:path>
              </a:pathLst>
            </a:custGeom>
            <a:ln w="267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685837" y="5310819"/>
              <a:ext cx="88900" cy="1905"/>
            </a:xfrm>
            <a:custGeom>
              <a:avLst/>
              <a:gdLst/>
              <a:ahLst/>
              <a:cxnLst/>
              <a:rect l="l" t="t" r="r" b="b"/>
              <a:pathLst>
                <a:path w="88900" h="1904">
                  <a:moveTo>
                    <a:pt x="-12033" y="646"/>
                  </a:moveTo>
                  <a:lnTo>
                    <a:pt x="100764" y="646"/>
                  </a:lnTo>
                </a:path>
              </a:pathLst>
            </a:custGeom>
            <a:ln w="2535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597106" y="5312112"/>
              <a:ext cx="88900" cy="635"/>
            </a:xfrm>
            <a:custGeom>
              <a:avLst/>
              <a:gdLst/>
              <a:ahLst/>
              <a:cxnLst/>
              <a:rect l="l" t="t" r="r" b="b"/>
              <a:pathLst>
                <a:path w="88900" h="635">
                  <a:moveTo>
                    <a:pt x="-12033" y="223"/>
                  </a:moveTo>
                  <a:lnTo>
                    <a:pt x="100764" y="223"/>
                  </a:lnTo>
                </a:path>
              </a:pathLst>
            </a:custGeom>
            <a:ln w="2451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08375" y="5300526"/>
              <a:ext cx="88900" cy="24130"/>
            </a:xfrm>
            <a:custGeom>
              <a:avLst/>
              <a:gdLst/>
              <a:ahLst/>
              <a:cxnLst/>
              <a:rect l="l" t="t" r="r" b="b"/>
              <a:pathLst>
                <a:path w="88900" h="24129">
                  <a:moveTo>
                    <a:pt x="0" y="24066"/>
                  </a:moveTo>
                  <a:lnTo>
                    <a:pt x="88731" y="24066"/>
                  </a:lnTo>
                  <a:lnTo>
                    <a:pt x="88731" y="0"/>
                  </a:lnTo>
                  <a:lnTo>
                    <a:pt x="0" y="0"/>
                  </a:lnTo>
                  <a:lnTo>
                    <a:pt x="0" y="2406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218318" y="3345695"/>
              <a:ext cx="2041525" cy="1942464"/>
            </a:xfrm>
            <a:custGeom>
              <a:avLst/>
              <a:gdLst/>
              <a:ahLst/>
              <a:cxnLst/>
              <a:rect l="l" t="t" r="r" b="b"/>
              <a:pathLst>
                <a:path w="2041525" h="1942464">
                  <a:moveTo>
                    <a:pt x="1952320" y="190343"/>
                  </a:moveTo>
                  <a:lnTo>
                    <a:pt x="2041074" y="0"/>
                  </a:lnTo>
                </a:path>
                <a:path w="2041525" h="1942464">
                  <a:moveTo>
                    <a:pt x="1863566" y="367995"/>
                  </a:moveTo>
                  <a:lnTo>
                    <a:pt x="1952320" y="190343"/>
                  </a:lnTo>
                </a:path>
                <a:path w="2041525" h="1942464">
                  <a:moveTo>
                    <a:pt x="1774858" y="533402"/>
                  </a:moveTo>
                  <a:lnTo>
                    <a:pt x="1863566" y="367995"/>
                  </a:lnTo>
                </a:path>
                <a:path w="2041525" h="1942464">
                  <a:moveTo>
                    <a:pt x="1686080" y="686964"/>
                  </a:moveTo>
                  <a:lnTo>
                    <a:pt x="1774858" y="533402"/>
                  </a:lnTo>
                </a:path>
                <a:path w="2041525" h="1942464">
                  <a:moveTo>
                    <a:pt x="1597325" y="829198"/>
                  </a:moveTo>
                  <a:lnTo>
                    <a:pt x="1686080" y="686964"/>
                  </a:lnTo>
                </a:path>
                <a:path w="2041525" h="1942464">
                  <a:moveTo>
                    <a:pt x="1508618" y="960457"/>
                  </a:moveTo>
                  <a:lnTo>
                    <a:pt x="1597325" y="829198"/>
                  </a:lnTo>
                </a:path>
                <a:path w="2041525" h="1942464">
                  <a:moveTo>
                    <a:pt x="1419863" y="1081211"/>
                  </a:moveTo>
                  <a:lnTo>
                    <a:pt x="1508618" y="960457"/>
                  </a:lnTo>
                </a:path>
                <a:path w="2041525" h="1942464">
                  <a:moveTo>
                    <a:pt x="1331108" y="1191929"/>
                  </a:moveTo>
                  <a:lnTo>
                    <a:pt x="1419863" y="1081211"/>
                  </a:lnTo>
                </a:path>
                <a:path w="2041525" h="1942464">
                  <a:moveTo>
                    <a:pt x="1242377" y="1293011"/>
                  </a:moveTo>
                  <a:lnTo>
                    <a:pt x="1331108" y="1191929"/>
                  </a:lnTo>
                </a:path>
                <a:path w="2041525" h="1942464">
                  <a:moveTo>
                    <a:pt x="1153622" y="1384881"/>
                  </a:moveTo>
                  <a:lnTo>
                    <a:pt x="1242377" y="1293011"/>
                  </a:lnTo>
                </a:path>
                <a:path w="2041525" h="1942464">
                  <a:moveTo>
                    <a:pt x="1064891" y="1468054"/>
                  </a:moveTo>
                  <a:lnTo>
                    <a:pt x="1153622" y="1384881"/>
                  </a:lnTo>
                </a:path>
                <a:path w="2041525" h="1942464">
                  <a:moveTo>
                    <a:pt x="976160" y="1542861"/>
                  </a:moveTo>
                  <a:lnTo>
                    <a:pt x="1064891" y="1468054"/>
                  </a:lnTo>
                </a:path>
                <a:path w="2041525" h="1942464">
                  <a:moveTo>
                    <a:pt x="887405" y="1609795"/>
                  </a:moveTo>
                  <a:lnTo>
                    <a:pt x="976160" y="1542861"/>
                  </a:lnTo>
                </a:path>
                <a:path w="2041525" h="1942464">
                  <a:moveTo>
                    <a:pt x="798651" y="1669326"/>
                  </a:moveTo>
                  <a:lnTo>
                    <a:pt x="887405" y="1609795"/>
                  </a:lnTo>
                </a:path>
                <a:path w="2041525" h="1942464">
                  <a:moveTo>
                    <a:pt x="709919" y="1721806"/>
                  </a:moveTo>
                  <a:lnTo>
                    <a:pt x="798651" y="1669326"/>
                  </a:lnTo>
                </a:path>
                <a:path w="2041525" h="1942464">
                  <a:moveTo>
                    <a:pt x="621188" y="1767752"/>
                  </a:moveTo>
                  <a:lnTo>
                    <a:pt x="709919" y="1721806"/>
                  </a:lnTo>
                </a:path>
                <a:path w="2041525" h="1942464">
                  <a:moveTo>
                    <a:pt x="532434" y="1807588"/>
                  </a:moveTo>
                  <a:lnTo>
                    <a:pt x="621188" y="1767752"/>
                  </a:lnTo>
                </a:path>
                <a:path w="2041525" h="1942464">
                  <a:moveTo>
                    <a:pt x="443679" y="1841689"/>
                  </a:moveTo>
                  <a:lnTo>
                    <a:pt x="532434" y="1807588"/>
                  </a:lnTo>
                </a:path>
                <a:path w="2041525" h="1942464">
                  <a:moveTo>
                    <a:pt x="354948" y="1870621"/>
                  </a:moveTo>
                  <a:lnTo>
                    <a:pt x="443679" y="1841689"/>
                  </a:lnTo>
                </a:path>
                <a:path w="2041525" h="1942464">
                  <a:moveTo>
                    <a:pt x="266216" y="1894663"/>
                  </a:moveTo>
                  <a:lnTo>
                    <a:pt x="354948" y="1870621"/>
                  </a:lnTo>
                </a:path>
                <a:path w="2041525" h="1942464">
                  <a:moveTo>
                    <a:pt x="177462" y="1914358"/>
                  </a:moveTo>
                  <a:lnTo>
                    <a:pt x="266216" y="1894663"/>
                  </a:lnTo>
                </a:path>
                <a:path w="2041525" h="1942464">
                  <a:moveTo>
                    <a:pt x="88730" y="1930104"/>
                  </a:moveTo>
                  <a:lnTo>
                    <a:pt x="177462" y="1914358"/>
                  </a:lnTo>
                </a:path>
                <a:path w="2041525" h="1942464">
                  <a:moveTo>
                    <a:pt x="0" y="1942349"/>
                  </a:moveTo>
                  <a:lnTo>
                    <a:pt x="88730" y="1930104"/>
                  </a:lnTo>
                </a:path>
              </a:pathLst>
            </a:custGeom>
            <a:ln w="241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129539" y="5288044"/>
              <a:ext cx="88900" cy="9525"/>
            </a:xfrm>
            <a:custGeom>
              <a:avLst/>
              <a:gdLst/>
              <a:ahLst/>
              <a:cxnLst/>
              <a:rect l="l" t="t" r="r" b="b"/>
              <a:pathLst>
                <a:path w="88900" h="9525">
                  <a:moveTo>
                    <a:pt x="-12033" y="4594"/>
                  </a:moveTo>
                  <a:lnTo>
                    <a:pt x="100811" y="4594"/>
                  </a:lnTo>
                </a:path>
              </a:pathLst>
            </a:custGeom>
            <a:ln w="3325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040808" y="5297233"/>
              <a:ext cx="88900" cy="6985"/>
            </a:xfrm>
            <a:custGeom>
              <a:avLst/>
              <a:gdLst/>
              <a:ahLst/>
              <a:cxnLst/>
              <a:rect l="l" t="t" r="r" b="b"/>
              <a:pathLst>
                <a:path w="88900" h="6985">
                  <a:moveTo>
                    <a:pt x="-12033" y="3278"/>
                  </a:moveTo>
                  <a:lnTo>
                    <a:pt x="100764" y="3278"/>
                  </a:lnTo>
                </a:path>
              </a:pathLst>
            </a:custGeom>
            <a:ln w="3062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8952077" y="5303790"/>
              <a:ext cx="88900" cy="4445"/>
            </a:xfrm>
            <a:custGeom>
              <a:avLst/>
              <a:gdLst/>
              <a:ahLst/>
              <a:cxnLst/>
              <a:rect l="l" t="t" r="r" b="b"/>
              <a:pathLst>
                <a:path w="88900" h="4445">
                  <a:moveTo>
                    <a:pt x="-12033" y="2185"/>
                  </a:moveTo>
                  <a:lnTo>
                    <a:pt x="100764" y="2185"/>
                  </a:lnTo>
                </a:path>
              </a:pathLst>
            </a:custGeom>
            <a:ln w="28437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863346" y="5308162"/>
              <a:ext cx="88900" cy="3175"/>
            </a:xfrm>
            <a:custGeom>
              <a:avLst/>
              <a:gdLst/>
              <a:ahLst/>
              <a:cxnLst/>
              <a:rect l="l" t="t" r="r" b="b"/>
              <a:pathLst>
                <a:path w="88900" h="3175">
                  <a:moveTo>
                    <a:pt x="-12033" y="1327"/>
                  </a:moveTo>
                  <a:lnTo>
                    <a:pt x="100763" y="1327"/>
                  </a:lnTo>
                </a:path>
              </a:pathLst>
            </a:custGeom>
            <a:ln w="26721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8774568" y="5310817"/>
              <a:ext cx="88900" cy="1905"/>
            </a:xfrm>
            <a:custGeom>
              <a:avLst/>
              <a:gdLst/>
              <a:ahLst/>
              <a:cxnLst/>
              <a:rect l="l" t="t" r="r" b="b"/>
              <a:pathLst>
                <a:path w="88900" h="1904">
                  <a:moveTo>
                    <a:pt x="-12033" y="646"/>
                  </a:moveTo>
                  <a:lnTo>
                    <a:pt x="100811" y="646"/>
                  </a:lnTo>
                </a:path>
              </a:pathLst>
            </a:custGeom>
            <a:ln w="25358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8685837" y="5312110"/>
              <a:ext cx="88900" cy="635"/>
            </a:xfrm>
            <a:custGeom>
              <a:avLst/>
              <a:gdLst/>
              <a:ahLst/>
              <a:cxnLst/>
              <a:rect l="l" t="t" r="r" b="b"/>
              <a:pathLst>
                <a:path w="88900" h="635">
                  <a:moveTo>
                    <a:pt x="-12033" y="223"/>
                  </a:moveTo>
                  <a:lnTo>
                    <a:pt x="100764" y="223"/>
                  </a:lnTo>
                </a:path>
              </a:pathLst>
            </a:custGeom>
            <a:ln w="2451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597106" y="5312557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731" y="0"/>
                  </a:lnTo>
                </a:path>
              </a:pathLst>
            </a:custGeom>
            <a:ln w="2406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8508375" y="5300523"/>
              <a:ext cx="88900" cy="24130"/>
            </a:xfrm>
            <a:custGeom>
              <a:avLst/>
              <a:gdLst/>
              <a:ahLst/>
              <a:cxnLst/>
              <a:rect l="l" t="t" r="r" b="b"/>
              <a:pathLst>
                <a:path w="88900" h="24129">
                  <a:moveTo>
                    <a:pt x="0" y="24066"/>
                  </a:moveTo>
                  <a:lnTo>
                    <a:pt x="88731" y="24066"/>
                  </a:lnTo>
                  <a:lnTo>
                    <a:pt x="88731" y="0"/>
                  </a:lnTo>
                  <a:lnTo>
                    <a:pt x="0" y="0"/>
                  </a:lnTo>
                  <a:lnTo>
                    <a:pt x="0" y="24066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0492130" y="3148294"/>
            <a:ext cx="45212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50" i="1" spc="3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50" i="1" spc="-11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75" spc="-104" baseline="3300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450" spc="-2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/6</a:t>
            </a:r>
            <a:endParaRPr sz="14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0745685" y="4248883"/>
            <a:ext cx="158623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</a:pPr>
            <a:r>
              <a:rPr sz="1450" i="1" spc="3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50" i="1" spc="-11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75" spc="-112" baseline="3300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1450" spc="-2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/6</a:t>
            </a:r>
            <a:r>
              <a:rPr sz="1450" spc="-9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spc="-215" dirty="0">
                <a:solidFill>
                  <a:srgbClr val="BF311A"/>
                </a:solidFill>
                <a:latin typeface="Arial MT"/>
                <a:cs typeface="Arial MT"/>
              </a:rPr>
              <a:t>—</a:t>
            </a:r>
            <a:r>
              <a:rPr sz="1450" spc="-80" dirty="0">
                <a:solidFill>
                  <a:srgbClr val="BF311A"/>
                </a:solidFill>
                <a:latin typeface="Arial MT"/>
                <a:cs typeface="Arial MT"/>
              </a:rPr>
              <a:t> </a:t>
            </a:r>
            <a:r>
              <a:rPr sz="1450" i="1" spc="3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50" i="1" spc="-11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75" spc="-104" baseline="3300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1450" spc="-2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/2</a:t>
            </a:r>
            <a:r>
              <a:rPr sz="1450" spc="-6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spc="65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1450" spc="-6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450" i="1" spc="3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N</a:t>
            </a:r>
            <a:r>
              <a:rPr sz="1450" i="1" spc="-11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50" spc="-20" dirty="0">
                <a:solidFill>
                  <a:srgbClr val="BF311A"/>
                </a:solidFill>
                <a:latin typeface="Microsoft Sans Serif" panose="020B0604020202020204"/>
                <a:cs typeface="Microsoft Sans Serif" panose="020B0604020202020204"/>
              </a:rPr>
              <a:t>/3</a:t>
            </a:r>
            <a:endParaRPr sz="14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729791" y="4812932"/>
            <a:ext cx="9309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5" dirty="0">
                <a:solidFill>
                  <a:srgbClr val="BF311A"/>
                </a:solidFill>
                <a:latin typeface="PMingLiU-ExtB" panose="02020500000000000000" charset="-120"/>
                <a:cs typeface="PMingLiU-ExtB" panose="02020500000000000000" charset="-120"/>
              </a:rPr>
              <a:t>166,167,000</a:t>
            </a:r>
            <a:endParaRPr sz="1450">
              <a:latin typeface="PMingLiU-ExtB" panose="02020500000000000000" charset="-120"/>
              <a:cs typeface="PMingLiU-ExtB" panose="02020500000000000000" charset="-120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172701" y="5303220"/>
            <a:ext cx="2380615" cy="69469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0650" algn="ctr">
              <a:lnSpc>
                <a:spcPct val="100000"/>
              </a:lnSpc>
              <a:spcBef>
                <a:spcPts val="985"/>
              </a:spcBef>
            </a:pPr>
            <a:r>
              <a:rPr sz="1450" spc="25" dirty="0">
                <a:solidFill>
                  <a:srgbClr val="BF311A"/>
                </a:solidFill>
                <a:latin typeface="PMingLiU-ExtB" panose="02020500000000000000" charset="-120"/>
                <a:cs typeface="PMingLiU-ExtB" panose="02020500000000000000" charset="-120"/>
              </a:rPr>
              <a:t>1,000</a:t>
            </a:r>
            <a:endParaRPr sz="1450">
              <a:latin typeface="PMingLiU-ExtB" panose="02020500000000000000" charset="-120"/>
              <a:cs typeface="PMingLiU-ExtB" panose="02020500000000000000" charset="-120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450" b="1" spc="-10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Leading-term</a:t>
            </a:r>
            <a:r>
              <a:rPr sz="1450" b="1" spc="-12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450" b="1" spc="-9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approximation</a:t>
            </a:r>
            <a:endParaRPr sz="145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28811" y="4256592"/>
            <a:ext cx="93091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25" dirty="0">
                <a:solidFill>
                  <a:srgbClr val="BF311A"/>
                </a:solidFill>
                <a:latin typeface="PMingLiU-ExtB" panose="02020500000000000000" charset="-120"/>
                <a:cs typeface="PMingLiU-ExtB" panose="02020500000000000000" charset="-120"/>
              </a:rPr>
              <a:t>166,666,667</a:t>
            </a:r>
            <a:endParaRPr sz="1450">
              <a:latin typeface="PMingLiU-ExtB" panose="02020500000000000000" charset="-120"/>
              <a:cs typeface="PMingLiU-ExtB" panose="02020500000000000000" charset="-120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0440696" y="3395131"/>
            <a:ext cx="847725" cy="1555750"/>
            <a:chOff x="10440696" y="3395131"/>
            <a:chExt cx="847725" cy="1555750"/>
          </a:xfrm>
        </p:grpSpPr>
        <p:sp>
          <p:nvSpPr>
            <p:cNvPr id="41" name="object 41"/>
            <p:cNvSpPr/>
            <p:nvPr/>
          </p:nvSpPr>
          <p:spPr>
            <a:xfrm>
              <a:off x="11068455" y="3919030"/>
              <a:ext cx="213995" cy="337820"/>
            </a:xfrm>
            <a:custGeom>
              <a:avLst/>
              <a:gdLst/>
              <a:ahLst/>
              <a:cxnLst/>
              <a:rect l="l" t="t" r="r" b="b"/>
              <a:pathLst>
                <a:path w="213995" h="337820">
                  <a:moveTo>
                    <a:pt x="0" y="0"/>
                  </a:moveTo>
                  <a:lnTo>
                    <a:pt x="213859" y="337700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068455" y="3919030"/>
              <a:ext cx="213995" cy="337820"/>
            </a:xfrm>
            <a:custGeom>
              <a:avLst/>
              <a:gdLst/>
              <a:ahLst/>
              <a:cxnLst/>
              <a:rect l="l" t="t" r="r" b="b"/>
              <a:pathLst>
                <a:path w="213995" h="337820">
                  <a:moveTo>
                    <a:pt x="213859" y="337700"/>
                  </a:moveTo>
                  <a:lnTo>
                    <a:pt x="0" y="0"/>
                  </a:lnTo>
                </a:path>
              </a:pathLst>
            </a:custGeom>
            <a:ln w="1177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040367" y="3874672"/>
              <a:ext cx="56515" cy="71755"/>
            </a:xfrm>
            <a:custGeom>
              <a:avLst/>
              <a:gdLst/>
              <a:ahLst/>
              <a:cxnLst/>
              <a:rect l="l" t="t" r="r" b="b"/>
              <a:pathLst>
                <a:path w="56515" h="71754">
                  <a:moveTo>
                    <a:pt x="0" y="0"/>
                  </a:moveTo>
                  <a:lnTo>
                    <a:pt x="12588" y="34737"/>
                  </a:lnTo>
                  <a:lnTo>
                    <a:pt x="19424" y="71258"/>
                  </a:lnTo>
                  <a:lnTo>
                    <a:pt x="20226" y="71611"/>
                  </a:lnTo>
                  <a:lnTo>
                    <a:pt x="31281" y="49424"/>
                  </a:lnTo>
                  <a:lnTo>
                    <a:pt x="56245" y="48931"/>
                  </a:lnTo>
                  <a:lnTo>
                    <a:pt x="56175" y="48132"/>
                  </a:lnTo>
                  <a:lnTo>
                    <a:pt x="26047" y="262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479113" y="4706329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70" h="238125">
                  <a:moveTo>
                    <a:pt x="0" y="0"/>
                  </a:moveTo>
                  <a:lnTo>
                    <a:pt x="255114" y="238098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479113" y="4706329"/>
              <a:ext cx="255270" cy="238125"/>
            </a:xfrm>
            <a:custGeom>
              <a:avLst/>
              <a:gdLst/>
              <a:ahLst/>
              <a:cxnLst/>
              <a:rect l="l" t="t" r="r" b="b"/>
              <a:pathLst>
                <a:path w="255270" h="238125">
                  <a:moveTo>
                    <a:pt x="255114" y="238098"/>
                  </a:moveTo>
                  <a:lnTo>
                    <a:pt x="0" y="0"/>
                  </a:lnTo>
                </a:path>
              </a:pathLst>
            </a:custGeom>
            <a:ln w="11767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440696" y="4670487"/>
              <a:ext cx="66831" cy="6418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63890" y="3395131"/>
              <a:ext cx="167248" cy="181496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8494200" y="5369154"/>
            <a:ext cx="16256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i="1" spc="30" dirty="0">
                <a:solidFill>
                  <a:srgbClr val="BF311A"/>
                </a:solidFill>
                <a:latin typeface="Arial" panose="020B0604020202020204"/>
                <a:cs typeface="Arial" panose="020B0604020202020204"/>
              </a:rPr>
              <a:t>N</a:t>
            </a:r>
            <a:endParaRPr sz="14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8693138" y="5494451"/>
            <a:ext cx="249554" cy="43815"/>
            <a:chOff x="8693138" y="5494451"/>
            <a:chExt cx="249554" cy="43815"/>
          </a:xfrm>
        </p:grpSpPr>
        <p:sp>
          <p:nvSpPr>
            <p:cNvPr id="50" name="object 50"/>
            <p:cNvSpPr/>
            <p:nvPr/>
          </p:nvSpPr>
          <p:spPr>
            <a:xfrm>
              <a:off x="8693138" y="5516095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196463" y="0"/>
                  </a:moveTo>
                  <a:lnTo>
                    <a:pt x="0" y="0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693140" y="5516096"/>
              <a:ext cx="196850" cy="0"/>
            </a:xfrm>
            <a:custGeom>
              <a:avLst/>
              <a:gdLst/>
              <a:ahLst/>
              <a:cxnLst/>
              <a:rect l="l" t="t" r="r" b="b"/>
              <a:pathLst>
                <a:path w="196850">
                  <a:moveTo>
                    <a:pt x="0" y="0"/>
                  </a:moveTo>
                  <a:lnTo>
                    <a:pt x="196439" y="0"/>
                  </a:lnTo>
                </a:path>
              </a:pathLst>
            </a:custGeom>
            <a:ln w="11751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870665" y="5494451"/>
              <a:ext cx="71755" cy="43815"/>
            </a:xfrm>
            <a:custGeom>
              <a:avLst/>
              <a:gdLst/>
              <a:ahLst/>
              <a:cxnLst/>
              <a:rect l="l" t="t" r="r" b="b"/>
              <a:pathLst>
                <a:path w="71754" h="43814">
                  <a:moveTo>
                    <a:pt x="731" y="0"/>
                  </a:moveTo>
                  <a:lnTo>
                    <a:pt x="0" y="494"/>
                  </a:lnTo>
                  <a:lnTo>
                    <a:pt x="12918" y="21644"/>
                  </a:lnTo>
                  <a:lnTo>
                    <a:pt x="0" y="42938"/>
                  </a:lnTo>
                  <a:lnTo>
                    <a:pt x="731" y="43290"/>
                  </a:lnTo>
                  <a:lnTo>
                    <a:pt x="35360" y="29588"/>
                  </a:lnTo>
                  <a:lnTo>
                    <a:pt x="71545" y="21644"/>
                  </a:lnTo>
                  <a:lnTo>
                    <a:pt x="35360" y="13702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8496690" y="4399965"/>
            <a:ext cx="3776345" cy="1059815"/>
            <a:chOff x="8496690" y="4399965"/>
            <a:chExt cx="3776345" cy="1059815"/>
          </a:xfrm>
        </p:grpSpPr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2412" y="4399965"/>
              <a:ext cx="260625" cy="14007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8496690" y="5373340"/>
              <a:ext cx="3776345" cy="0"/>
            </a:xfrm>
            <a:custGeom>
              <a:avLst/>
              <a:gdLst/>
              <a:ahLst/>
              <a:cxnLst/>
              <a:rect l="l" t="t" r="r" b="b"/>
              <a:pathLst>
                <a:path w="3776345">
                  <a:moveTo>
                    <a:pt x="0" y="0"/>
                  </a:moveTo>
                  <a:lnTo>
                    <a:pt x="3775717" y="0"/>
                  </a:lnTo>
                </a:path>
              </a:pathLst>
            </a:custGeom>
            <a:ln w="2350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0425789" y="5369439"/>
              <a:ext cx="0" cy="90170"/>
            </a:xfrm>
            <a:custGeom>
              <a:avLst/>
              <a:gdLst/>
              <a:ahLst/>
              <a:cxnLst/>
              <a:rect l="l" t="t" r="r" b="b"/>
              <a:pathLst>
                <a:path h="90170">
                  <a:moveTo>
                    <a:pt x="0" y="0"/>
                  </a:moveTo>
                  <a:lnTo>
                    <a:pt x="0" y="90060"/>
                  </a:lnTo>
                </a:path>
              </a:pathLst>
            </a:custGeom>
            <a:ln w="23573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4" grpId="0"/>
      <p:bldP spid="15" grpId="0"/>
      <p:bldP spid="16" grpId="0"/>
      <p:bldP spid="35" grpId="0"/>
      <p:bldP spid="36" grpId="0"/>
      <p:bldP spid="37" grpId="0"/>
      <p:bldP spid="38" grpId="0"/>
      <p:bldP spid="39" grpId="0"/>
      <p:bldP spid="4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9000" y="1143000"/>
            <a:ext cx="10154285" cy="1128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4350"/>
              </a:lnSpc>
              <a:spcBef>
                <a:spcPts val="100"/>
              </a:spcBef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Ước lượng thời gian chạy là một hàm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f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lang="en-US" sz="24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với độ lớn đầu vào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  <a:sym typeface="+mn-ea"/>
            </a:endParaRPr>
          </a:p>
          <a:p>
            <a:pPr marL="50800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Lờ đi các thành phần có bậc tăng trưởng thấp hơn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435100" y="2186533"/>
            <a:ext cx="177800" cy="10160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–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–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3400" y="2207260"/>
            <a:ext cx="7921625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</a:pPr>
            <a:r>
              <a:rPr lang="en-US" sz="2400" spc="-15" dirty="0">
                <a:latin typeface="Lucida Sans Unicode" panose="020B0602030504020204"/>
                <a:cs typeface="Lucida Sans Unicode" panose="020B0602030504020204"/>
                <a:sym typeface="+mn-ea"/>
              </a:rPr>
              <a:t>khi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lớn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,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các thành phần trên có thể bỏ qua được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74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  <a:sym typeface="+mn-ea"/>
              </a:rPr>
              <a:t>khi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nhỏ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,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80" dirty="0">
                <a:latin typeface="Lucida Sans Unicode" panose="020B0602030504020204"/>
                <a:cs typeface="Lucida Sans Unicode" panose="020B0602030504020204"/>
                <a:sym typeface="+mn-ea"/>
              </a:rPr>
              <a:t>chúng ta không quan tâm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9345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8605" algn="l"/>
              </a:tabLst>
            </a:pPr>
            <a:r>
              <a:rPr sz="2800" b="0" spc="15" dirty="0">
                <a:latin typeface="Microsoft Sans Serif" panose="020B0604020202020204"/>
                <a:cs typeface="Microsoft Sans Serif" panose="020B0604020202020204"/>
              </a:rPr>
              <a:t>Simplification</a:t>
            </a:r>
            <a:r>
              <a:rPr sz="2800" b="0" spc="125" dirty="0">
                <a:latin typeface="Microsoft Sans Serif" panose="020B0604020202020204"/>
                <a:cs typeface="Microsoft Sans Serif" panose="020B0604020202020204"/>
              </a:rPr>
              <a:t> 2:	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tilde</a:t>
            </a:r>
            <a:r>
              <a:rPr sz="2800" b="0" spc="7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45" dirty="0">
                <a:latin typeface="Microsoft Sans Serif" panose="020B0604020202020204"/>
                <a:cs typeface="Microsoft Sans Serif" panose="020B0604020202020204"/>
              </a:rPr>
              <a:t>notation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730493" y="5207000"/>
          <a:ext cx="9527539" cy="39369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2629"/>
                <a:gridCol w="3299460"/>
                <a:gridCol w="2965450"/>
              </a:tblGrid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operation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800" spc="6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tần số</a:t>
                      </a:r>
                      <a:endParaRPr lang="en-US" sz="1800" spc="6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lang="en-US" sz="1800" spc="2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ký hiệu xấp xỉ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43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0" dirty="0">
                          <a:latin typeface="Trebuchet MS" panose="020B0603020202020204"/>
                          <a:cs typeface="Trebuchet MS" panose="020B0603020202020204"/>
                        </a:rPr>
                        <a:t>khởi tạo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105" dirty="0">
                          <a:latin typeface="Trebuchet MS" panose="020B0603020202020204"/>
                          <a:cs typeface="Trebuchet MS" panose="020B0603020202020204"/>
                        </a:rPr>
                        <a:t>gán số nguyên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4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95" dirty="0">
                          <a:latin typeface="Trebuchet MS" panose="020B0603020202020204"/>
                          <a:cs typeface="Trebuchet MS" panose="020B0603020202020204"/>
                        </a:rPr>
                        <a:t>so sánh bé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spc="-5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2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60" dirty="0">
                          <a:latin typeface="Trebuchet MS" panose="020B0603020202020204"/>
                          <a:cs typeface="Trebuchet MS" panose="020B0603020202020204"/>
                        </a:rPr>
                        <a:t>so sánh bằng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2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truy xuất mảng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2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42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lang="en-US" sz="1800" spc="55" dirty="0">
                          <a:latin typeface="Trebuchet MS" panose="020B0603020202020204"/>
                          <a:cs typeface="Trebuchet MS" panose="020B0603020202020204"/>
                        </a:rPr>
                        <a:t>tăng lên một</a:t>
                      </a:r>
                      <a:endParaRPr lang="en-US" sz="1800" spc="55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155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r>
                        <a:rPr sz="2000" spc="1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to</a:t>
                      </a:r>
                      <a:r>
                        <a:rPr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−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10"/>
                        </a:spcBef>
                        <a:tabLst>
                          <a:tab pos="934085" algn="l"/>
                          <a:tab pos="1345565" algn="l"/>
                        </a:tabLst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	</a:t>
                      </a:r>
                      <a:r>
                        <a:rPr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to	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21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21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155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116363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Xấp xỉ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0" dirty="0">
                <a:latin typeface="Lucida Sans Unicode" panose="020B0602030504020204"/>
                <a:cs typeface="Lucida Sans Unicode" panose="020B0602030504020204"/>
              </a:rPr>
              <a:t>bao nhiêu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phép truy xuất mảng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dưới dạng một hàm số đầu vào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20" y="5803900"/>
            <a:ext cx="47472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38810" algn="l"/>
                <a:tab pos="95567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~	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300" baseline="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20" dirty="0">
                <a:solidFill>
                  <a:schemeClr val="tx1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phép truy xuất mảng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520" y="8775700"/>
            <a:ext cx="104946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453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Lời kết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Sử dụng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mô hình chi phí</a:t>
            </a:r>
            <a:r>
              <a:rPr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và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ký hiệu xấp xỉ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để đơn giản hóa quá trình tính toán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0618" y="2194560"/>
            <a:ext cx="6565900" cy="2108200"/>
            <a:chOff x="2120618" y="2194560"/>
            <a:chExt cx="6565900" cy="2108200"/>
          </a:xfrm>
        </p:grpSpPr>
        <p:sp>
          <p:nvSpPr>
            <p:cNvPr id="6" name="object 6"/>
            <p:cNvSpPr/>
            <p:nvPr/>
          </p:nvSpPr>
          <p:spPr>
            <a:xfrm>
              <a:off x="2120618" y="2194560"/>
              <a:ext cx="6565900" cy="2108200"/>
            </a:xfrm>
            <a:custGeom>
              <a:avLst/>
              <a:gdLst/>
              <a:ahLst/>
              <a:cxnLst/>
              <a:rect l="l" t="t" r="r" b="b"/>
              <a:pathLst>
                <a:path w="6565900" h="2108200">
                  <a:moveTo>
                    <a:pt x="0" y="0"/>
                  </a:moveTo>
                  <a:lnTo>
                    <a:pt x="6565900" y="0"/>
                  </a:lnTo>
                  <a:lnTo>
                    <a:pt x="6565900" y="2108200"/>
                  </a:lnTo>
                  <a:lnTo>
                    <a:pt x="0" y="2108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23818" y="3361182"/>
              <a:ext cx="6159500" cy="738505"/>
            </a:xfrm>
            <a:custGeom>
              <a:avLst/>
              <a:gdLst/>
              <a:ahLst/>
              <a:cxnLst/>
              <a:rect l="l" t="t" r="r" b="b"/>
              <a:pathLst>
                <a:path w="6159500" h="738504">
                  <a:moveTo>
                    <a:pt x="0" y="0"/>
                  </a:moveTo>
                  <a:lnTo>
                    <a:pt x="6159500" y="0"/>
                  </a:lnTo>
                  <a:lnTo>
                    <a:pt x="6159500" y="738377"/>
                  </a:lnTo>
                  <a:lnTo>
                    <a:pt x="0" y="738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20618" y="2194560"/>
            <a:ext cx="6565900" cy="116713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1018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 i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668655">
              <a:lnSpc>
                <a:spcPts val="2385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 j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 i+1;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 &lt; N;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j++)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35791" y="3350259"/>
            <a:ext cx="3236595" cy="762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21000"/>
              </a:lnSpc>
              <a:spcBef>
                <a:spcPts val="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if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a[j]</a:t>
            </a:r>
            <a:r>
              <a:rPr sz="2000" spc="-1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</a:t>
            </a:r>
            <a:r>
              <a:rPr sz="2000" spc="-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0) </a:t>
            </a:r>
            <a:r>
              <a:rPr sz="2000" spc="-119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sz="2800" b="0" spc="-29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800" b="0" spc="-90" dirty="0"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800" b="0" spc="5" dirty="0"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800" b="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2-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34501" y="3403600"/>
            <a:ext cx="1184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"inner</a:t>
            </a:r>
            <a:r>
              <a:rPr sz="1600" spc="-5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loop"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515160" y="3501892"/>
            <a:ext cx="4969510" cy="1210945"/>
            <a:chOff x="4515160" y="3501892"/>
            <a:chExt cx="4969510" cy="1210945"/>
          </a:xfrm>
        </p:grpSpPr>
        <p:sp>
          <p:nvSpPr>
            <p:cNvPr id="13" name="object 13"/>
            <p:cNvSpPr/>
            <p:nvPr/>
          </p:nvSpPr>
          <p:spPr>
            <a:xfrm>
              <a:off x="8198581" y="3562852"/>
              <a:ext cx="1285875" cy="0"/>
            </a:xfrm>
            <a:custGeom>
              <a:avLst/>
              <a:gdLst/>
              <a:ahLst/>
              <a:cxnLst/>
              <a:rect l="l" t="t" r="r" b="b"/>
              <a:pathLst>
                <a:path w="1285875">
                  <a:moveTo>
                    <a:pt x="0" y="0"/>
                  </a:moveTo>
                  <a:lnTo>
                    <a:pt x="12700" y="0"/>
                  </a:lnTo>
                  <a:lnTo>
                    <a:pt x="1285735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19841" y="350189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91439" y="6096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06751" y="3777827"/>
              <a:ext cx="2466340" cy="922019"/>
            </a:xfrm>
            <a:custGeom>
              <a:avLst/>
              <a:gdLst/>
              <a:ahLst/>
              <a:cxnLst/>
              <a:rect l="l" t="t" r="r" b="b"/>
              <a:pathLst>
                <a:path w="2466340" h="922020">
                  <a:moveTo>
                    <a:pt x="0" y="0"/>
                  </a:moveTo>
                  <a:lnTo>
                    <a:pt x="11894" y="4446"/>
                  </a:lnTo>
                  <a:lnTo>
                    <a:pt x="2466000" y="92197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532996" y="3735847"/>
              <a:ext cx="135890" cy="114300"/>
            </a:xfrm>
            <a:custGeom>
              <a:avLst/>
              <a:gdLst/>
              <a:ahLst/>
              <a:cxnLst/>
              <a:rect l="l" t="t" r="r" b="b"/>
              <a:pathLst>
                <a:path w="135889" h="114300">
                  <a:moveTo>
                    <a:pt x="135547" y="0"/>
                  </a:moveTo>
                  <a:lnTo>
                    <a:pt x="0" y="14406"/>
                  </a:lnTo>
                  <a:lnTo>
                    <a:pt x="92854" y="114200"/>
                  </a:lnTo>
                  <a:lnTo>
                    <a:pt x="85650" y="46426"/>
                  </a:lnTo>
                  <a:lnTo>
                    <a:pt x="13554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91028" y="3729828"/>
              <a:ext cx="3491865" cy="969644"/>
            </a:xfrm>
            <a:custGeom>
              <a:avLst/>
              <a:gdLst/>
              <a:ahLst/>
              <a:cxnLst/>
              <a:rect l="l" t="t" r="r" b="b"/>
              <a:pathLst>
                <a:path w="3491865" h="969645">
                  <a:moveTo>
                    <a:pt x="0" y="0"/>
                  </a:moveTo>
                  <a:lnTo>
                    <a:pt x="12237" y="3398"/>
                  </a:lnTo>
                  <a:lnTo>
                    <a:pt x="3491490" y="96963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15160" y="3682645"/>
              <a:ext cx="133985" cy="117475"/>
            </a:xfrm>
            <a:custGeom>
              <a:avLst/>
              <a:gdLst/>
              <a:ahLst/>
              <a:cxnLst/>
              <a:rect l="l" t="t" r="r" b="b"/>
              <a:pathLst>
                <a:path w="133985" h="117475">
                  <a:moveTo>
                    <a:pt x="133785" y="0"/>
                  </a:moveTo>
                  <a:lnTo>
                    <a:pt x="0" y="26115"/>
                  </a:lnTo>
                  <a:lnTo>
                    <a:pt x="101163" y="117475"/>
                  </a:lnTo>
                  <a:lnTo>
                    <a:pt x="88106" y="50581"/>
                  </a:lnTo>
                  <a:lnTo>
                    <a:pt x="133785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0" name="object 20"/>
          <p:cNvSpPr txBox="1"/>
          <p:nvPr/>
        </p:nvSpPr>
        <p:spPr>
          <a:xfrm>
            <a:off x="11222161" y="4412853"/>
            <a:ext cx="131445" cy="279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u="sng" spc="-70" dirty="0">
                <a:uFill>
                  <a:solidFill>
                    <a:srgbClr val="000000"/>
                  </a:solidFill>
                </a:uFill>
                <a:latin typeface="Tahoma" panose="020B0604030504040204"/>
                <a:cs typeface="Tahoma" panose="020B0604030504040204"/>
              </a:rPr>
              <a:t>1</a:t>
            </a:r>
            <a:endParaRPr sz="165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5000" y="4495800"/>
            <a:ext cx="3590925" cy="962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 animBg="1"/>
      <p:bldP spid="9" grpId="0"/>
      <p:bldP spid="10" grpId="0"/>
      <p:bldP spid="11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1159827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Q.	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Xấp xỉ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50" dirty="0">
                <a:latin typeface="Lucida Sans Unicode" panose="020B0602030504020204"/>
                <a:cs typeface="Lucida Sans Unicode" panose="020B0602030504020204"/>
                <a:sym typeface="+mn-ea"/>
              </a:rPr>
              <a:t>bao nhiêu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phép truy xuất mảng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dưới dạng một hàm số đầu vào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20" y="5803900"/>
            <a:ext cx="59277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~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½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300" baseline="21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20" dirty="0">
                <a:latin typeface="Lucida Sans Unicode" panose="020B0602030504020204"/>
                <a:cs typeface="Lucida Sans Unicode" panose="020B0602030504020204"/>
              </a:rPr>
              <a:t>phép truy xuất mảng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8775700"/>
            <a:ext cx="986028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453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Lời kết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Sử dụng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mô hình chi phí</a:t>
            </a:r>
            <a:r>
              <a:rPr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và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ký hiệu xấp xỉ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để đơn giản hóa quá trình tính toán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20618" y="2194560"/>
            <a:ext cx="6565900" cy="2463800"/>
            <a:chOff x="2120618" y="2194560"/>
            <a:chExt cx="6565900" cy="2463800"/>
          </a:xfrm>
        </p:grpSpPr>
        <p:sp>
          <p:nvSpPr>
            <p:cNvPr id="6" name="object 6"/>
            <p:cNvSpPr/>
            <p:nvPr/>
          </p:nvSpPr>
          <p:spPr>
            <a:xfrm>
              <a:off x="2120618" y="2194560"/>
              <a:ext cx="6565900" cy="2463800"/>
            </a:xfrm>
            <a:custGeom>
              <a:avLst/>
              <a:gdLst/>
              <a:ahLst/>
              <a:cxnLst/>
              <a:rect l="l" t="t" r="r" b="b"/>
              <a:pathLst>
                <a:path w="6565900" h="2463800">
                  <a:moveTo>
                    <a:pt x="0" y="0"/>
                  </a:moveTo>
                  <a:lnTo>
                    <a:pt x="6565900" y="0"/>
                  </a:lnTo>
                  <a:lnTo>
                    <a:pt x="6565900" y="2463800"/>
                  </a:lnTo>
                  <a:lnTo>
                    <a:pt x="0" y="246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23818" y="3729482"/>
              <a:ext cx="6159500" cy="725805"/>
            </a:xfrm>
            <a:custGeom>
              <a:avLst/>
              <a:gdLst/>
              <a:ahLst/>
              <a:cxnLst/>
              <a:rect l="l" t="t" r="r" b="b"/>
              <a:pathLst>
                <a:path w="6159500" h="725804">
                  <a:moveTo>
                    <a:pt x="0" y="0"/>
                  </a:moveTo>
                  <a:lnTo>
                    <a:pt x="6159500" y="0"/>
                  </a:lnTo>
                  <a:lnTo>
                    <a:pt x="6159500" y="725677"/>
                  </a:lnTo>
                  <a:lnTo>
                    <a:pt x="0" y="725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120618" y="2194560"/>
            <a:ext cx="6565900" cy="153543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1018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 i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127760" marR="995680" indent="-459105">
              <a:lnSpc>
                <a:spcPts val="2900"/>
              </a:lnSpc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i+1;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j++)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 k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 j+1;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k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k++)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4515" y="3731259"/>
            <a:ext cx="4307205" cy="73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1170" marR="5080" indent="-459105">
              <a:lnSpc>
                <a:spcPct val="117000"/>
              </a:lnSpc>
              <a:spcBef>
                <a:spcPts val="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if (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a[i]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a[j]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 </a:t>
            </a:r>
            <a:r>
              <a:rPr sz="20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a[k]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== 0)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7336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2280" algn="l"/>
              </a:tabLst>
            </a:pPr>
            <a:r>
              <a:rPr sz="2800" b="0" spc="-290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800" b="0" spc="-90" dirty="0"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800" b="0" spc="5" dirty="0"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800" b="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800" b="0" spc="-114" dirty="0">
                <a:latin typeface="Microsoft Sans Serif" panose="020B0604020202020204"/>
                <a:cs typeface="Microsoft Sans Serif" panose="020B0604020202020204"/>
              </a:rPr>
              <a:t>3-</a:t>
            </a:r>
            <a:r>
              <a:rPr sz="2800" b="0" spc="-175" dirty="0"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50" b="0" spc="375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21337" y="3882892"/>
            <a:ext cx="2663190" cy="1558925"/>
            <a:chOff x="6821337" y="3882892"/>
            <a:chExt cx="2663190" cy="1558925"/>
          </a:xfrm>
        </p:grpSpPr>
        <p:sp>
          <p:nvSpPr>
            <p:cNvPr id="20" name="object 20"/>
            <p:cNvSpPr/>
            <p:nvPr/>
          </p:nvSpPr>
          <p:spPr>
            <a:xfrm>
              <a:off x="6871821" y="4200627"/>
              <a:ext cx="1026160" cy="1228725"/>
            </a:xfrm>
            <a:custGeom>
              <a:avLst/>
              <a:gdLst/>
              <a:ahLst/>
              <a:cxnLst/>
              <a:rect l="l" t="t" r="r" b="b"/>
              <a:pathLst>
                <a:path w="1026159" h="1228725">
                  <a:moveTo>
                    <a:pt x="0" y="0"/>
                  </a:moveTo>
                  <a:lnTo>
                    <a:pt x="8141" y="9745"/>
                  </a:lnTo>
                  <a:lnTo>
                    <a:pt x="1026140" y="1228262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21337" y="4140199"/>
              <a:ext cx="125095" cy="132715"/>
            </a:xfrm>
            <a:custGeom>
              <a:avLst/>
              <a:gdLst/>
              <a:ahLst/>
              <a:cxnLst/>
              <a:rect l="l" t="t" r="r" b="b"/>
              <a:pathLst>
                <a:path w="125095" h="132714">
                  <a:moveTo>
                    <a:pt x="0" y="0"/>
                  </a:moveTo>
                  <a:lnTo>
                    <a:pt x="31384" y="132648"/>
                  </a:lnTo>
                  <a:lnTo>
                    <a:pt x="58625" y="70173"/>
                  </a:lnTo>
                  <a:lnTo>
                    <a:pt x="124948" y="54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198581" y="3943852"/>
              <a:ext cx="1285875" cy="0"/>
            </a:xfrm>
            <a:custGeom>
              <a:avLst/>
              <a:gdLst/>
              <a:ahLst/>
              <a:cxnLst/>
              <a:rect l="l" t="t" r="r" b="b"/>
              <a:pathLst>
                <a:path w="1285875">
                  <a:moveTo>
                    <a:pt x="0" y="0"/>
                  </a:moveTo>
                  <a:lnTo>
                    <a:pt x="12700" y="0"/>
                  </a:lnTo>
                  <a:lnTo>
                    <a:pt x="1285735" y="0"/>
                  </a:lnTo>
                </a:path>
              </a:pathLst>
            </a:custGeom>
            <a:ln w="25400">
              <a:solidFill>
                <a:srgbClr val="AB332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19841" y="3882892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60960"/>
                  </a:lnTo>
                  <a:lnTo>
                    <a:pt x="121919" y="121920"/>
                  </a:lnTo>
                  <a:lnTo>
                    <a:pt x="91439" y="60960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AB332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685301" y="3771900"/>
            <a:ext cx="1184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AB3326"/>
                </a:solidFill>
                <a:latin typeface="Lucida Sans Unicode" panose="020B0602030504020204"/>
                <a:cs typeface="Lucida Sans Unicode" panose="020B0602030504020204"/>
              </a:rPr>
              <a:t>"inner</a:t>
            </a:r>
            <a:r>
              <a:rPr sz="1600" spc="-50" dirty="0">
                <a:solidFill>
                  <a:srgbClr val="AB3326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AB3326"/>
                </a:solidFill>
                <a:latin typeface="Lucida Sans Unicode" panose="020B0602030504020204"/>
                <a:cs typeface="Lucida Sans Unicode" panose="020B0602030504020204"/>
              </a:rPr>
              <a:t>loop"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22592" y="4134158"/>
            <a:ext cx="2895600" cy="1303655"/>
            <a:chOff x="5022592" y="4134158"/>
            <a:chExt cx="2895600" cy="1303655"/>
          </a:xfrm>
        </p:grpSpPr>
        <p:sp>
          <p:nvSpPr>
            <p:cNvPr id="26" name="object 26"/>
            <p:cNvSpPr/>
            <p:nvPr/>
          </p:nvSpPr>
          <p:spPr>
            <a:xfrm>
              <a:off x="6031494" y="4183685"/>
              <a:ext cx="1873885" cy="1241425"/>
            </a:xfrm>
            <a:custGeom>
              <a:avLst/>
              <a:gdLst/>
              <a:ahLst/>
              <a:cxnLst/>
              <a:rect l="l" t="t" r="r" b="b"/>
              <a:pathLst>
                <a:path w="1873884" h="1241425">
                  <a:moveTo>
                    <a:pt x="0" y="0"/>
                  </a:moveTo>
                  <a:lnTo>
                    <a:pt x="10586" y="7012"/>
                  </a:lnTo>
                  <a:lnTo>
                    <a:pt x="1873691" y="1241261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965850" y="4140199"/>
              <a:ext cx="135890" cy="118745"/>
            </a:xfrm>
            <a:custGeom>
              <a:avLst/>
              <a:gdLst/>
              <a:ahLst/>
              <a:cxnLst/>
              <a:rect l="l" t="t" r="r" b="b"/>
              <a:pathLst>
                <a:path w="135889" h="118745">
                  <a:moveTo>
                    <a:pt x="0" y="0"/>
                  </a:moveTo>
                  <a:lnTo>
                    <a:pt x="67974" y="118153"/>
                  </a:lnTo>
                  <a:lnTo>
                    <a:pt x="76230" y="50499"/>
                  </a:lnTo>
                  <a:lnTo>
                    <a:pt x="135307" y="16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94511" y="4172257"/>
              <a:ext cx="2810510" cy="1252855"/>
            </a:xfrm>
            <a:custGeom>
              <a:avLst/>
              <a:gdLst/>
              <a:ahLst/>
              <a:cxnLst/>
              <a:rect l="l" t="t" r="r" b="b"/>
              <a:pathLst>
                <a:path w="2810509" h="1252854">
                  <a:moveTo>
                    <a:pt x="0" y="0"/>
                  </a:moveTo>
                  <a:lnTo>
                    <a:pt x="11598" y="5171"/>
                  </a:lnTo>
                  <a:lnTo>
                    <a:pt x="2810055" y="125268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22592" y="4134158"/>
              <a:ext cx="136525" cy="111760"/>
            </a:xfrm>
            <a:custGeom>
              <a:avLst/>
              <a:gdLst/>
              <a:ahLst/>
              <a:cxnLst/>
              <a:rect l="l" t="t" r="r" b="b"/>
              <a:pathLst>
                <a:path w="136525" h="111760">
                  <a:moveTo>
                    <a:pt x="136177" y="0"/>
                  </a:moveTo>
                  <a:lnTo>
                    <a:pt x="0" y="6041"/>
                  </a:lnTo>
                  <a:lnTo>
                    <a:pt x="86539" y="111358"/>
                  </a:lnTo>
                  <a:lnTo>
                    <a:pt x="83517" y="43270"/>
                  </a:lnTo>
                  <a:lnTo>
                    <a:pt x="13617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4650" y="5334000"/>
            <a:ext cx="2724150" cy="1114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 animBg="1"/>
      <p:bldP spid="9" grpId="0"/>
      <p:bldP spid="10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586549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831975" algn="l"/>
              </a:tabLst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</a:rPr>
              <a:t>Xấp xỉ một tổng rời rạc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1216660"/>
            <a:ext cx="8281034" cy="1511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Làm sao để xấp xỉ một tổng rời rạc?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70421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A1.	</a:t>
            </a:r>
            <a:r>
              <a:rPr lang="en-US" sz="2400" spc="-70" dirty="0">
                <a:latin typeface="Lucida Sans Unicode" panose="020B0602030504020204"/>
                <a:cs typeface="Lucida Sans Unicode" panose="020B0602030504020204"/>
              </a:rPr>
              <a:t>Học một khóa toán rời rạc.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70421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A2.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Thay tổng bằng tích phân, dùng giải tích</a:t>
            </a:r>
            <a:r>
              <a:rPr sz="2400" spc="-30" dirty="0">
                <a:latin typeface="Lucida Sans Unicode" panose="020B0602030504020204"/>
                <a:cs typeface="Lucida Sans Unicode" panose="020B0602030504020204"/>
              </a:rPr>
              <a:t>!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3822700"/>
            <a:ext cx="2818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234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1.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…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402" y="5308600"/>
            <a:ext cx="3190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6774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2.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i="1" baseline="24000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400" i="1" spc="-300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i="1" baseline="24000" dirty="0">
                <a:latin typeface="Times New Roman" panose="02020603050405020304"/>
                <a:cs typeface="Times New Roman" panose="02020603050405020304"/>
              </a:rPr>
              <a:t>k </a:t>
            </a:r>
            <a:r>
              <a:rPr sz="2400" i="1" spc="-300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 … +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baseline="24000" dirty="0">
                <a:latin typeface="Times New Roman" panose="02020603050405020304"/>
                <a:cs typeface="Times New Roman" panose="02020603050405020304"/>
              </a:rPr>
              <a:t>k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8802" y="6794500"/>
            <a:ext cx="763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</a:t>
            </a:r>
            <a:r>
              <a:rPr sz="2400" spc="-8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3.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5368" y="6794500"/>
            <a:ext cx="3075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1/2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1/3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…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1/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.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8802" y="8280400"/>
            <a:ext cx="3597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234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4.	</a:t>
            </a:r>
            <a:r>
              <a:rPr sz="2400" spc="-125" dirty="0">
                <a:latin typeface="Lucida Sans Unicode" panose="020B0602030504020204"/>
                <a:cs typeface="Lucida Sans Unicode" panose="020B0602030504020204"/>
              </a:rPr>
              <a:t>3-sum</a:t>
            </a:r>
            <a:r>
              <a:rPr sz="2400" spc="-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triple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loop.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2924401"/>
            <a:ext cx="7944485" cy="647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04939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  <a:sym typeface="+mn-ea"/>
              </a:rPr>
              <a:t>Xấp xỉ một tổng rời rạc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61964" y="1219200"/>
            <a:ext cx="8281034" cy="1511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  <a:sym typeface="+mn-ea"/>
              </a:rPr>
              <a:t>Làm sao để xấp xỉ một tổng rời rạc?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70421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A1.	</a:t>
            </a:r>
            <a:r>
              <a:rPr lang="en-US" sz="2400" spc="-70" dirty="0">
                <a:latin typeface="Lucida Sans Unicode" panose="020B0602030504020204"/>
                <a:cs typeface="Lucida Sans Unicode" panose="020B0602030504020204"/>
                <a:sym typeface="+mn-ea"/>
              </a:rPr>
              <a:t>Học một khóa toán rời rạc.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70421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A2.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Thay tổng bằng tích phân, dùng giải tích</a:t>
            </a:r>
            <a:r>
              <a:rPr sz="2400" spc="-30" dirty="0">
                <a:latin typeface="Lucida Sans Unicode" panose="020B0602030504020204"/>
                <a:cs typeface="Lucida Sans Unicode" panose="020B0602030504020204"/>
                <a:sym typeface="+mn-ea"/>
              </a:rPr>
              <a:t>!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3822700"/>
            <a:ext cx="35483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2340" algn="l"/>
                <a:tab pos="1247140" algn="l"/>
                <a:tab pos="187642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4.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	+ ½	+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¼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⅛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…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520" y="8775700"/>
            <a:ext cx="860361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06830" algn="l"/>
              </a:tabLst>
            </a:pPr>
            <a:r>
              <a:rPr lang="en-US"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Lưu ý.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Nguyên hàm không phải lúc nào cũng giải được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5163" y="4307642"/>
            <a:ext cx="680085" cy="377825"/>
          </a:xfrm>
          <a:prstGeom prst="rect">
            <a:avLst/>
          </a:prstGeom>
        </p:spPr>
        <p:txBody>
          <a:bodyPr vert="horz" wrap="square" lIns="0" tIns="3060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10"/>
              </a:spcBef>
              <a:tabLst>
                <a:tab pos="448945" algn="l"/>
              </a:tabLst>
            </a:pPr>
            <a:r>
              <a:rPr sz="2300" spc="985" dirty="0">
                <a:latin typeface="Lucida Sans Unicode" panose="020B0602030504020204"/>
                <a:cs typeface="Lucida Sans Unicode" panose="020B0602030504020204"/>
              </a:rPr>
              <a:t> 	 </a:t>
            </a:r>
            <a:endParaRPr sz="23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0" y="4495800"/>
            <a:ext cx="4086225" cy="2162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04939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  <a:sym typeface="+mn-ea"/>
              </a:rPr>
              <a:t>Xấp xỉ một tổng rời rạc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520" y="1216660"/>
            <a:ext cx="7134225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  <a:tabLst>
                <a:tab pos="537845" algn="l"/>
                <a:tab pos="70421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  <a:sym typeface="+mn-ea"/>
              </a:rPr>
              <a:t>Làm sao để xấp xỉ một tổng rời rạc?</a:t>
            </a:r>
            <a:endParaRPr lang="en-US" sz="2400" spc="55" dirty="0">
              <a:latin typeface="Lucida Sans Unicode" panose="020B0602030504020204"/>
              <a:cs typeface="Lucida Sans Unicode" panose="020B0602030504020204"/>
              <a:sym typeface="+mn-ea"/>
            </a:endParaRPr>
          </a:p>
          <a:p>
            <a:pPr marL="12700" marR="5080">
              <a:lnSpc>
                <a:spcPct val="135000"/>
              </a:lnSpc>
              <a:spcBef>
                <a:spcPts val="100"/>
              </a:spcBef>
              <a:tabLst>
                <a:tab pos="537845" algn="l"/>
                <a:tab pos="704215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A3.	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Dùng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Wolfram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Alpha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hoặc Maple.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21000" y="2590800"/>
            <a:ext cx="7162800" cy="3009900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5" y="6172200"/>
            <a:ext cx="8362950" cy="2514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38995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55" dirty="0">
                <a:latin typeface="Microsoft Sans Serif" panose="020B0604020202020204"/>
                <a:cs typeface="Microsoft Sans Serif" panose="020B0604020202020204"/>
              </a:rPr>
              <a:t>Nhu cầu của mỗi người</a:t>
            </a:r>
            <a:endParaRPr lang="en-US" sz="2800" b="0" spc="-55" dirty="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49205" y="2414887"/>
            <a:ext cx="36463" cy="169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601" y="2482966"/>
            <a:ext cx="1137360" cy="1270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86002" y="2524760"/>
            <a:ext cx="4485640" cy="83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lang="en-US" sz="24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Lập trình viên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cần phát triển một giải thuật hoạt động tốt.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3200" y="4362703"/>
            <a:ext cx="937907" cy="1612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932202" y="4505959"/>
            <a:ext cx="3133090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Khách hàng 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cần giải quyết một vấn đề hiệu quả.</a:t>
            </a:r>
            <a:endParaRPr lang="en-US" sz="2400" spc="-15" dirty="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2768" y="6578599"/>
            <a:ext cx="942913" cy="16764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5646702" y="6868159"/>
            <a:ext cx="2837180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Nhà lý thuyết</a:t>
            </a:r>
            <a:r>
              <a:rPr sz="2400" spc="3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30" dirty="0">
                <a:latin typeface="Lucida Sans Unicode" panose="020B0602030504020204"/>
                <a:cs typeface="Lucida Sans Unicode" panose="020B0602030504020204"/>
              </a:rPr>
              <a:t>cần hiểu rõ về thuật toán.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2420" y="3877310"/>
            <a:ext cx="3118485" cy="1241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Một sinh viên </a:t>
            </a:r>
            <a:r>
              <a:rPr lang="en-US" sz="2400" spc="-20" dirty="0">
                <a:latin typeface="Lucida Sans Unicode" panose="020B0602030504020204"/>
                <a:cs typeface="Lucida Sans Unicode" panose="020B0602030504020204"/>
              </a:rPr>
              <a:t>có thể trở thành một trong ba đối tượng trên.</a:t>
            </a:r>
            <a:endParaRPr lang="en-US" sz="2400" spc="-20" dirty="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809117" y="3209561"/>
            <a:ext cx="1907539" cy="121920"/>
            <a:chOff x="6809117" y="3209561"/>
            <a:chExt cx="1907539" cy="121920"/>
          </a:xfrm>
        </p:grpSpPr>
        <p:sp>
          <p:nvSpPr>
            <p:cNvPr id="12" name="object 12"/>
            <p:cNvSpPr/>
            <p:nvPr/>
          </p:nvSpPr>
          <p:spPr>
            <a:xfrm>
              <a:off x="6887857" y="3270523"/>
              <a:ext cx="1828800" cy="0"/>
            </a:xfrm>
            <a:custGeom>
              <a:avLst/>
              <a:gdLst/>
              <a:ahLst/>
              <a:cxnLst/>
              <a:rect l="l" t="t" r="r" b="b"/>
              <a:pathLst>
                <a:path w="1828800">
                  <a:moveTo>
                    <a:pt x="0" y="0"/>
                  </a:moveTo>
                  <a:lnTo>
                    <a:pt x="12700" y="0"/>
                  </a:lnTo>
                  <a:lnTo>
                    <a:pt x="1828554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09117" y="3209561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1"/>
                  </a:lnTo>
                  <a:lnTo>
                    <a:pt x="121920" y="121919"/>
                  </a:lnTo>
                  <a:lnTo>
                    <a:pt x="91440" y="60961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7244098" y="4244893"/>
            <a:ext cx="1652270" cy="584200"/>
            <a:chOff x="7244098" y="4244893"/>
            <a:chExt cx="1652270" cy="584200"/>
          </a:xfrm>
        </p:grpSpPr>
        <p:sp>
          <p:nvSpPr>
            <p:cNvPr id="15" name="object 15"/>
            <p:cNvSpPr/>
            <p:nvPr/>
          </p:nvSpPr>
          <p:spPr>
            <a:xfrm>
              <a:off x="7318722" y="4257593"/>
              <a:ext cx="1565275" cy="527050"/>
            </a:xfrm>
            <a:custGeom>
              <a:avLst/>
              <a:gdLst/>
              <a:ahLst/>
              <a:cxnLst/>
              <a:rect l="l" t="t" r="r" b="b"/>
              <a:pathLst>
                <a:path w="1565275" h="527050">
                  <a:moveTo>
                    <a:pt x="0" y="526964"/>
                  </a:moveTo>
                  <a:lnTo>
                    <a:pt x="12035" y="522912"/>
                  </a:lnTo>
                  <a:lnTo>
                    <a:pt x="1564918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244098" y="4713006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96093" y="0"/>
                  </a:moveTo>
                  <a:lnTo>
                    <a:pt x="0" y="96677"/>
                  </a:lnTo>
                  <a:lnTo>
                    <a:pt x="134997" y="115545"/>
                  </a:lnTo>
                  <a:lnTo>
                    <a:pt x="86659" y="67499"/>
                  </a:lnTo>
                  <a:lnTo>
                    <a:pt x="9609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8409859" y="5434242"/>
            <a:ext cx="966469" cy="1384935"/>
            <a:chOff x="8365008" y="5399263"/>
            <a:chExt cx="966469" cy="1384935"/>
          </a:xfrm>
        </p:grpSpPr>
        <p:sp>
          <p:nvSpPr>
            <p:cNvPr id="18" name="object 18"/>
            <p:cNvSpPr/>
            <p:nvPr/>
          </p:nvSpPr>
          <p:spPr>
            <a:xfrm>
              <a:off x="8409951" y="5411963"/>
              <a:ext cx="908685" cy="1307465"/>
            </a:xfrm>
            <a:custGeom>
              <a:avLst/>
              <a:gdLst/>
              <a:ahLst/>
              <a:cxnLst/>
              <a:rect l="l" t="t" r="r" b="b"/>
              <a:pathLst>
                <a:path w="908684" h="1307465">
                  <a:moveTo>
                    <a:pt x="0" y="1307208"/>
                  </a:moveTo>
                  <a:lnTo>
                    <a:pt x="7247" y="1296780"/>
                  </a:lnTo>
                  <a:lnTo>
                    <a:pt x="908668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365008" y="6648922"/>
              <a:ext cx="120014" cy="135255"/>
            </a:xfrm>
            <a:custGeom>
              <a:avLst/>
              <a:gdLst/>
              <a:ahLst/>
              <a:cxnLst/>
              <a:rect l="l" t="t" r="r" b="b"/>
              <a:pathLst>
                <a:path w="120015" h="135254">
                  <a:moveTo>
                    <a:pt x="19532" y="0"/>
                  </a:moveTo>
                  <a:lnTo>
                    <a:pt x="0" y="134904"/>
                  </a:lnTo>
                  <a:lnTo>
                    <a:pt x="119642" y="69588"/>
                  </a:lnTo>
                  <a:lnTo>
                    <a:pt x="52190" y="59822"/>
                  </a:lnTo>
                  <a:lnTo>
                    <a:pt x="1953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46804" y="2413000"/>
            <a:ext cx="36463" cy="1651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01200" y="2480682"/>
            <a:ext cx="1137359" cy="12700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0693" y="8775305"/>
            <a:ext cx="1034923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019935" algn="l"/>
                <a:tab pos="8573770" algn="l"/>
                <a:tab pos="9302115" algn="l"/>
                <a:tab pos="964692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Lời kết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5" dirty="0">
                <a:latin typeface="Lucida Sans Unicode" panose="020B0602030504020204"/>
                <a:cs typeface="Lucida Sans Unicode" panose="020B0602030504020204"/>
              </a:rPr>
              <a:t>Chúng ta sử dụng mô hình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xấp xỉ</a:t>
            </a:r>
            <a:r>
              <a:rPr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trong hôm nay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: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	</a:t>
            </a:r>
            <a:r>
              <a:rPr sz="3600" spc="114" baseline="-25000" dirty="0">
                <a:latin typeface="Microsoft Sans Serif" panose="020B0604020202020204"/>
                <a:cs typeface="Microsoft Sans Serif" panose="020B0604020202020204"/>
              </a:rPr>
              <a:t>~</a:t>
            </a:r>
            <a:r>
              <a:rPr sz="24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17700" y="5295900"/>
            <a:ext cx="6032500" cy="2794000"/>
          </a:xfrm>
          <a:custGeom>
            <a:avLst/>
            <a:gdLst/>
            <a:ahLst/>
            <a:cxnLst/>
            <a:rect l="l" t="t" r="r" b="b"/>
            <a:pathLst>
              <a:path w="6032500" h="2794000">
                <a:moveTo>
                  <a:pt x="0" y="0"/>
                </a:moveTo>
                <a:lnTo>
                  <a:pt x="6032500" y="0"/>
                </a:lnTo>
                <a:lnTo>
                  <a:pt x="6032500" y="2794000"/>
                </a:lnTo>
                <a:lnTo>
                  <a:pt x="0" y="2794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41502" y="5443220"/>
            <a:ext cx="5312410" cy="23177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40"/>
              </a:spcBef>
              <a:tabLst>
                <a:tab pos="495300" algn="l"/>
                <a:tab pos="819785" algn="l"/>
                <a:tab pos="1471295" algn="l"/>
                <a:tab pos="1795145" algn="l"/>
                <a:tab pos="2447290" algn="l"/>
                <a:tab pos="2771140" algn="l"/>
                <a:tab pos="3439795" algn="l"/>
                <a:tab pos="3763645" algn="l"/>
                <a:tab pos="4450080" algn="l"/>
                <a:tab pos="4774565" algn="l"/>
              </a:tabLst>
            </a:pP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baseline="-7000" dirty="0">
                <a:latin typeface="Times New Roman" panose="02020603050405020304"/>
                <a:cs typeface="Times New Roman" panose="02020603050405020304"/>
              </a:rPr>
              <a:t>N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=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aseline="-70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300" baseline="-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A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aseline="-7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300" baseline="-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B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aseline="-7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300" baseline="-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aseline="-7000" dirty="0">
                <a:latin typeface="Times New Roman" panose="02020603050405020304"/>
                <a:cs typeface="Times New Roman" panose="02020603050405020304"/>
              </a:rPr>
              <a:t>4</a:t>
            </a:r>
            <a:r>
              <a:rPr sz="2400" spc="300" baseline="-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D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400" baseline="-7000" dirty="0">
                <a:latin typeface="Times New Roman" panose="02020603050405020304"/>
                <a:cs typeface="Times New Roman" panose="02020603050405020304"/>
              </a:rPr>
              <a:t>5</a:t>
            </a:r>
            <a:r>
              <a:rPr sz="2400" spc="195" baseline="-7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419100">
              <a:lnSpc>
                <a:spcPct val="100000"/>
              </a:lnSpc>
              <a:spcBef>
                <a:spcPts val="220"/>
              </a:spcBef>
              <a:tabLst>
                <a:tab pos="1010285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200" i="1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=	</a:t>
            </a:r>
            <a:r>
              <a:rPr lang="en-US" sz="2000" spc="15" dirty="0">
                <a:latin typeface="Lucida Sans Unicode" panose="020B0602030504020204"/>
                <a:cs typeface="Lucida Sans Unicode" panose="020B0602030504020204"/>
              </a:rPr>
              <a:t>truy xuất mảng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  <a:p>
            <a:pPr marL="419100">
              <a:lnSpc>
                <a:spcPct val="100000"/>
              </a:lnSpc>
              <a:spcBef>
                <a:spcPts val="360"/>
              </a:spcBef>
              <a:tabLst>
                <a:tab pos="1016000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=	</a:t>
            </a:r>
            <a:r>
              <a:rPr lang="en-US" sz="2000" spc="-5" dirty="0">
                <a:latin typeface="Lucida Sans Unicode" panose="020B0602030504020204"/>
                <a:cs typeface="Lucida Sans Unicode" panose="020B0602030504020204"/>
              </a:rPr>
              <a:t>cộng số nguyên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  <a:p>
            <a:pPr marL="419100">
              <a:lnSpc>
                <a:spcPct val="100000"/>
              </a:lnSpc>
              <a:spcBef>
                <a:spcPts val="360"/>
              </a:spcBef>
              <a:tabLst>
                <a:tab pos="1031875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C =	</a:t>
            </a:r>
            <a:r>
              <a:rPr lang="en-US" sz="2000" spc="-5" dirty="0">
                <a:latin typeface="Lucida Sans Unicode" panose="020B0602030504020204"/>
                <a:cs typeface="Lucida Sans Unicode" panose="020B0602030504020204"/>
              </a:rPr>
              <a:t>so sánh số nguyên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  <a:p>
            <a:pPr marL="419100">
              <a:lnSpc>
                <a:spcPct val="100000"/>
              </a:lnSpc>
              <a:spcBef>
                <a:spcPts val="360"/>
              </a:spcBef>
              <a:tabLst>
                <a:tab pos="1047115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D =	</a:t>
            </a:r>
            <a:r>
              <a:rPr lang="en-US" sz="2000" spc="-5" dirty="0">
                <a:latin typeface="Lucida Sans Unicode" panose="020B0602030504020204"/>
                <a:cs typeface="Lucida Sans Unicode" panose="020B0602030504020204"/>
              </a:rPr>
              <a:t>tăng lên một</a:t>
            </a:r>
            <a:endParaRPr sz="2000">
              <a:latin typeface="Lucida Sans Unicode" panose="020B0602030504020204"/>
              <a:cs typeface="Lucida Sans Unicode" panose="020B0602030504020204"/>
            </a:endParaRPr>
          </a:p>
          <a:p>
            <a:pPr marL="419100">
              <a:lnSpc>
                <a:spcPct val="100000"/>
              </a:lnSpc>
              <a:spcBef>
                <a:spcPts val="360"/>
              </a:spcBef>
              <a:tabLst>
                <a:tab pos="1016000" algn="l"/>
              </a:tabLst>
            </a:pPr>
            <a:r>
              <a:rPr sz="2200" i="1" dirty="0">
                <a:latin typeface="Times New Roman" panose="02020603050405020304"/>
                <a:cs typeface="Times New Roman" panose="02020603050405020304"/>
              </a:rPr>
              <a:t>E</a:t>
            </a:r>
            <a:r>
              <a:rPr sz="2200" i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200" i="1" dirty="0">
                <a:latin typeface="Times New Roman" panose="02020603050405020304"/>
                <a:cs typeface="Times New Roman" panose="02020603050405020304"/>
              </a:rPr>
              <a:t>=	</a:t>
            </a:r>
            <a:r>
              <a:rPr lang="en-US" sz="2000" spc="10" dirty="0">
                <a:latin typeface="Lucida Sans Unicode" panose="020B0602030504020204"/>
                <a:cs typeface="Lucida Sans Unicode" panose="020B0602030504020204"/>
              </a:rPr>
              <a:t>gán số nguyên</a:t>
            </a:r>
            <a:endParaRPr lang="en-US" sz="2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61436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0" dirty="0">
                <a:latin typeface="Microsoft Sans Serif" panose="020B0604020202020204"/>
                <a:cs typeface="Microsoft Sans Serif" panose="020B0604020202020204"/>
              </a:rPr>
              <a:t>Mô hình toán học cho thời gian chạy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44852" y="5105400"/>
            <a:ext cx="5405120" cy="2552065"/>
            <a:chOff x="3144852" y="5105400"/>
            <a:chExt cx="5405120" cy="2552065"/>
          </a:xfrm>
        </p:grpSpPr>
        <p:sp>
          <p:nvSpPr>
            <p:cNvPr id="7" name="object 7"/>
            <p:cNvSpPr/>
            <p:nvPr/>
          </p:nvSpPr>
          <p:spPr>
            <a:xfrm>
              <a:off x="3219224" y="5130800"/>
              <a:ext cx="1073785" cy="374015"/>
            </a:xfrm>
            <a:custGeom>
              <a:avLst/>
              <a:gdLst/>
              <a:ahLst/>
              <a:cxnLst/>
              <a:rect l="l" t="t" r="r" b="b"/>
              <a:pathLst>
                <a:path w="1073785" h="374014">
                  <a:moveTo>
                    <a:pt x="0" y="373414"/>
                  </a:moveTo>
                  <a:lnTo>
                    <a:pt x="11995" y="369243"/>
                  </a:lnTo>
                  <a:lnTo>
                    <a:pt x="1073658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144852" y="5432454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95131" y="0"/>
                  </a:moveTo>
                  <a:lnTo>
                    <a:pt x="0" y="97624"/>
                  </a:lnTo>
                  <a:lnTo>
                    <a:pt x="135178" y="115154"/>
                  </a:lnTo>
                  <a:lnTo>
                    <a:pt x="86366" y="67589"/>
                  </a:lnTo>
                  <a:lnTo>
                    <a:pt x="95131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85278" y="5130800"/>
              <a:ext cx="309880" cy="340995"/>
            </a:xfrm>
            <a:custGeom>
              <a:avLst/>
              <a:gdLst/>
              <a:ahLst/>
              <a:cxnLst/>
              <a:rect l="l" t="t" r="r" b="b"/>
              <a:pathLst>
                <a:path w="309879" h="340995">
                  <a:moveTo>
                    <a:pt x="0" y="340965"/>
                  </a:moveTo>
                  <a:lnTo>
                    <a:pt x="8534" y="331561"/>
                  </a:lnTo>
                  <a:lnTo>
                    <a:pt x="309392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32365" y="5398824"/>
              <a:ext cx="127635" cy="131445"/>
            </a:xfrm>
            <a:custGeom>
              <a:avLst/>
              <a:gdLst/>
              <a:ahLst/>
              <a:cxnLst/>
              <a:rect l="l" t="t" r="r" b="b"/>
              <a:pathLst>
                <a:path w="127635" h="131445">
                  <a:moveTo>
                    <a:pt x="36784" y="0"/>
                  </a:moveTo>
                  <a:lnTo>
                    <a:pt x="0" y="131253"/>
                  </a:lnTo>
                  <a:lnTo>
                    <a:pt x="127073" y="81927"/>
                  </a:lnTo>
                  <a:lnTo>
                    <a:pt x="61447" y="63536"/>
                  </a:lnTo>
                  <a:lnTo>
                    <a:pt x="36784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26000" y="5130800"/>
              <a:ext cx="141605" cy="327025"/>
            </a:xfrm>
            <a:custGeom>
              <a:avLst/>
              <a:gdLst/>
              <a:ahLst/>
              <a:cxnLst/>
              <a:rect l="l" t="t" r="r" b="b"/>
              <a:pathLst>
                <a:path w="141604" h="327025">
                  <a:moveTo>
                    <a:pt x="141137" y="326984"/>
                  </a:moveTo>
                  <a:lnTo>
                    <a:pt x="136104" y="315324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94058" y="5393983"/>
              <a:ext cx="111937" cy="1360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130800" y="5118100"/>
              <a:ext cx="859155" cy="366395"/>
            </a:xfrm>
            <a:custGeom>
              <a:avLst/>
              <a:gdLst/>
              <a:ahLst/>
              <a:cxnLst/>
              <a:rect l="l" t="t" r="r" b="b"/>
              <a:pathLst>
                <a:path w="859154" h="366395">
                  <a:moveTo>
                    <a:pt x="858579" y="365916"/>
                  </a:moveTo>
                  <a:lnTo>
                    <a:pt x="846896" y="36093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925757" y="5411008"/>
              <a:ext cx="136525" cy="112395"/>
            </a:xfrm>
            <a:custGeom>
              <a:avLst/>
              <a:gdLst/>
              <a:ahLst/>
              <a:cxnLst/>
              <a:rect l="l" t="t" r="r" b="b"/>
              <a:pathLst>
                <a:path w="136525" h="112395">
                  <a:moveTo>
                    <a:pt x="47797" y="0"/>
                  </a:moveTo>
                  <a:lnTo>
                    <a:pt x="51939" y="68028"/>
                  </a:lnTo>
                  <a:lnTo>
                    <a:pt x="0" y="112160"/>
                  </a:lnTo>
                  <a:lnTo>
                    <a:pt x="136058" y="103877"/>
                  </a:lnTo>
                  <a:lnTo>
                    <a:pt x="4779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05500" y="5130800"/>
              <a:ext cx="1024255" cy="358140"/>
            </a:xfrm>
            <a:custGeom>
              <a:avLst/>
              <a:gdLst/>
              <a:ahLst/>
              <a:cxnLst/>
              <a:rect l="l" t="t" r="r" b="b"/>
              <a:pathLst>
                <a:path w="1024254" h="358139">
                  <a:moveTo>
                    <a:pt x="1023926" y="358094"/>
                  </a:moveTo>
                  <a:lnTo>
                    <a:pt x="1011938" y="353902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868544" y="5417097"/>
              <a:ext cx="135255" cy="11557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40243" y="0"/>
                  </a:moveTo>
                  <a:lnTo>
                    <a:pt x="48893" y="67604"/>
                  </a:lnTo>
                  <a:lnTo>
                    <a:pt x="0" y="115086"/>
                  </a:lnTo>
                  <a:lnTo>
                    <a:pt x="135208" y="97788"/>
                  </a:lnTo>
                  <a:lnTo>
                    <a:pt x="4024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14502" y="6105256"/>
              <a:ext cx="850900" cy="417195"/>
            </a:xfrm>
            <a:custGeom>
              <a:avLst/>
              <a:gdLst/>
              <a:ahLst/>
              <a:cxnLst/>
              <a:rect l="l" t="t" r="r" b="b"/>
              <a:pathLst>
                <a:path w="850900" h="417195">
                  <a:moveTo>
                    <a:pt x="0" y="0"/>
                  </a:moveTo>
                  <a:lnTo>
                    <a:pt x="11404" y="5589"/>
                  </a:lnTo>
                  <a:lnTo>
                    <a:pt x="850470" y="416899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543800" y="6069524"/>
              <a:ext cx="136525" cy="109855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136306" y="0"/>
                  </a:moveTo>
                  <a:lnTo>
                    <a:pt x="0" y="1075"/>
                  </a:lnTo>
                  <a:lnTo>
                    <a:pt x="82643" y="109475"/>
                  </a:lnTo>
                  <a:lnTo>
                    <a:pt x="82106" y="41321"/>
                  </a:lnTo>
                  <a:lnTo>
                    <a:pt x="13630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20100" y="6445647"/>
              <a:ext cx="845185" cy="215900"/>
            </a:xfrm>
            <a:custGeom>
              <a:avLst/>
              <a:gdLst/>
              <a:ahLst/>
              <a:cxnLst/>
              <a:rect l="l" t="t" r="r" b="b"/>
              <a:pathLst>
                <a:path w="845184" h="215900">
                  <a:moveTo>
                    <a:pt x="0" y="0"/>
                  </a:moveTo>
                  <a:lnTo>
                    <a:pt x="12306" y="3136"/>
                  </a:lnTo>
                  <a:lnTo>
                    <a:pt x="844872" y="215361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43800" y="6397241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5">
                  <a:moveTo>
                    <a:pt x="133198" y="0"/>
                  </a:moveTo>
                  <a:lnTo>
                    <a:pt x="0" y="28958"/>
                  </a:lnTo>
                  <a:lnTo>
                    <a:pt x="103087" y="118141"/>
                  </a:lnTo>
                  <a:lnTo>
                    <a:pt x="88606" y="51542"/>
                  </a:lnTo>
                  <a:lnTo>
                    <a:pt x="13319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622539" y="6781811"/>
              <a:ext cx="835660" cy="635"/>
            </a:xfrm>
            <a:custGeom>
              <a:avLst/>
              <a:gdLst/>
              <a:ahLst/>
              <a:cxnLst/>
              <a:rect l="l" t="t" r="r" b="b"/>
              <a:pathLst>
                <a:path w="835659" h="634">
                  <a:moveTo>
                    <a:pt x="0" y="0"/>
                  </a:moveTo>
                  <a:lnTo>
                    <a:pt x="12700" y="1"/>
                  </a:lnTo>
                  <a:lnTo>
                    <a:pt x="835659" y="115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543800" y="6720856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121927" y="0"/>
                  </a:moveTo>
                  <a:lnTo>
                    <a:pt x="0" y="60943"/>
                  </a:lnTo>
                  <a:lnTo>
                    <a:pt x="121912" y="121920"/>
                  </a:lnTo>
                  <a:lnTo>
                    <a:pt x="91446" y="60943"/>
                  </a:lnTo>
                  <a:lnTo>
                    <a:pt x="12192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18500" y="6934200"/>
              <a:ext cx="847090" cy="282575"/>
            </a:xfrm>
            <a:custGeom>
              <a:avLst/>
              <a:gdLst/>
              <a:ahLst/>
              <a:cxnLst/>
              <a:rect l="l" t="t" r="r" b="b"/>
              <a:pathLst>
                <a:path w="847090" h="282575">
                  <a:moveTo>
                    <a:pt x="0" y="282158"/>
                  </a:moveTo>
                  <a:lnTo>
                    <a:pt x="12048" y="278142"/>
                  </a:lnTo>
                  <a:lnTo>
                    <a:pt x="846472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543800" y="7144872"/>
              <a:ext cx="135255" cy="116205"/>
            </a:xfrm>
            <a:custGeom>
              <a:avLst/>
              <a:gdLst/>
              <a:ahLst/>
              <a:cxnLst/>
              <a:rect l="l" t="t" r="r" b="b"/>
              <a:pathLst>
                <a:path w="135254" h="116204">
                  <a:moveTo>
                    <a:pt x="96386" y="0"/>
                  </a:moveTo>
                  <a:lnTo>
                    <a:pt x="0" y="96385"/>
                  </a:lnTo>
                  <a:lnTo>
                    <a:pt x="134940" y="115662"/>
                  </a:lnTo>
                  <a:lnTo>
                    <a:pt x="86748" y="67470"/>
                  </a:lnTo>
                  <a:lnTo>
                    <a:pt x="96386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611319" y="7061200"/>
              <a:ext cx="926465" cy="555625"/>
            </a:xfrm>
            <a:custGeom>
              <a:avLst/>
              <a:gdLst/>
              <a:ahLst/>
              <a:cxnLst/>
              <a:rect l="l" t="t" r="r" b="b"/>
              <a:pathLst>
                <a:path w="926465" h="555625">
                  <a:moveTo>
                    <a:pt x="0" y="555542"/>
                  </a:moveTo>
                  <a:lnTo>
                    <a:pt x="10890" y="549009"/>
                  </a:lnTo>
                  <a:lnTo>
                    <a:pt x="925902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543800" y="7542254"/>
              <a:ext cx="136525" cy="115570"/>
            </a:xfrm>
            <a:custGeom>
              <a:avLst/>
              <a:gdLst/>
              <a:ahLst/>
              <a:cxnLst/>
              <a:rect l="l" t="t" r="r" b="b"/>
              <a:pathLst>
                <a:path w="136525" h="115570">
                  <a:moveTo>
                    <a:pt x="73183" y="0"/>
                  </a:moveTo>
                  <a:lnTo>
                    <a:pt x="0" y="114998"/>
                  </a:lnTo>
                  <a:lnTo>
                    <a:pt x="135909" y="104546"/>
                  </a:lnTo>
                  <a:lnTo>
                    <a:pt x="78409" y="67955"/>
                  </a:lnTo>
                  <a:lnTo>
                    <a:pt x="7318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712200" y="6358890"/>
            <a:ext cx="2250440" cy="8483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tần số</a:t>
            </a:r>
            <a:endParaRPr lang="en-US" sz="1600" spc="-5" dirty="0">
              <a:solidFill>
                <a:srgbClr val="8D3124"/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dựa trên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thuật toán và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đầu vào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52960" y="2876665"/>
            <a:ext cx="769259" cy="1371600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820702" y="1346200"/>
            <a:ext cx="8522335" cy="3505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Trên lý thuyết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các mô hình toán học chính xác tồn tại</a:t>
            </a:r>
            <a:endParaRPr lang="en-US" sz="2400" dirty="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ct val="100000"/>
              </a:lnSpc>
              <a:spcBef>
                <a:spcPts val="100"/>
              </a:spcBef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Trong thực tế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,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Công thức có thể rất phức tạp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Toán cao cấp có thể phải cần đến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Nên để cho các chuyên gia làm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R="325755" algn="ctr">
              <a:lnSpc>
                <a:spcPct val="100000"/>
              </a:lnSpc>
              <a:spcBef>
                <a:spcPts val="3600"/>
              </a:spcBef>
            </a:pP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1" name="Text Box 30"/>
          <p:cNvSpPr txBox="1"/>
          <p:nvPr/>
        </p:nvSpPr>
        <p:spPr>
          <a:xfrm>
            <a:off x="2235200" y="4725035"/>
            <a:ext cx="5727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chi phí</a:t>
            </a:r>
            <a:r>
              <a:rPr spc="-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(</a:t>
            </a:r>
            <a:r>
              <a:rPr lang="en-US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dựa trên</a:t>
            </a:r>
            <a:r>
              <a:rPr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máy tính và trình biên dịch</a:t>
            </a:r>
            <a:r>
              <a:rPr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)</a:t>
            </a:r>
            <a:endParaRPr>
              <a:latin typeface="Lucida Sans Unicode" panose="020B0602030504020204"/>
              <a:cs typeface="Lucida Sans Unicode" panose="020B0602030504020204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4" grpId="0"/>
      <p:bldP spid="5" grpId="0"/>
      <p:bldP spid="27" grpId="0"/>
      <p:bldP spid="29" grpId="0"/>
      <p:bldP spid="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71717" y="7086455"/>
            <a:ext cx="3255645" cy="6584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761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8135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Giới thiệu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27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Quan sát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10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Mô hình toán học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en-US" sz="3000" i="1" spc="-275" dirty="0">
                <a:latin typeface="Verdana" panose="020B0604030504040204"/>
                <a:cs typeface="Verdana" panose="020B0604030504040204"/>
              </a:rPr>
              <a:t>Phân loại bậc tăng trưởng</a:t>
            </a:r>
            <a:endParaRPr sz="300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2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Lý thuyết thuật toán</a:t>
            </a:r>
            <a:endParaRPr lang="en-US" sz="3000" i="1" spc="-32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8720" y="3270250"/>
            <a:ext cx="1210056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0">
              <a:lnSpc>
                <a:spcPct val="100000"/>
              </a:lnSpc>
              <a:spcBef>
                <a:spcPts val="100"/>
              </a:spcBef>
              <a:tabLst>
                <a:tab pos="5461635" algn="l"/>
              </a:tabLst>
            </a:pPr>
            <a:r>
              <a:rPr sz="3750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spc="-200" dirty="0">
                <a:latin typeface="Verdana" panose="020B0604030504040204"/>
                <a:cs typeface="Verdana" panose="020B0604030504040204"/>
              </a:rPr>
              <a:t>PHÂN TÍCH THUẬT TOÁN</a:t>
            </a:r>
            <a:endParaRPr lang="en-US" sz="37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0420" y="1216660"/>
            <a:ext cx="10346690" cy="300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0480">
              <a:lnSpc>
                <a:spcPct val="135000"/>
              </a:lnSpc>
              <a:spcBef>
                <a:spcPts val="100"/>
              </a:spcBef>
              <a:tabLst>
                <a:tab pos="1792605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Định nghĩa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Nếu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f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~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 g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với hằng số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c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&gt;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thì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bậc tăng trưởng</a:t>
            </a:r>
            <a:r>
              <a:rPr sz="2400" spc="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74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của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là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77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Lờ đi hệ số 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Lờ đi các thành phần có bậc tăng trưởng thấp hơn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ct val="100000"/>
              </a:lnSpc>
              <a:spcBef>
                <a:spcPts val="4600"/>
              </a:spcBef>
              <a:tabLst>
                <a:tab pos="69151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Bậc tăng trưởng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của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thời gian chạy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đoạn code dưới đây là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7" baseline="21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84937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</a:rPr>
              <a:t>Các phân loại bậc tăng trưởng thường gặp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5218" y="4772659"/>
            <a:ext cx="6565900" cy="2463800"/>
          </a:xfrm>
          <a:prstGeom prst="rect">
            <a:avLst/>
          </a:prstGeom>
          <a:solidFill>
            <a:srgbClr val="CBCBCB"/>
          </a:solidFill>
        </p:spPr>
        <p:txBody>
          <a:bodyPr vert="horz" wrap="square" lIns="0" tIns="13970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1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10185">
              <a:lnSpc>
                <a:spcPct val="100000"/>
              </a:lnSpc>
              <a:spcBef>
                <a:spcPts val="5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 =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0; i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i++)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127760" marR="995680" indent="-459105">
              <a:lnSpc>
                <a:spcPts val="29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i+1;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&lt;</a:t>
            </a:r>
            <a:r>
              <a:rPr sz="2000" spc="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</a:t>
            </a:r>
            <a:r>
              <a:rPr sz="2000" spc="1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j++) 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for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(int k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 j+1;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k &lt;</a:t>
            </a:r>
            <a:r>
              <a:rPr sz="2000" spc="-1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N; k++)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2044700" marR="690245" indent="-459105">
              <a:lnSpc>
                <a:spcPts val="2800"/>
              </a:lnSpc>
              <a:spcBef>
                <a:spcPts val="8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if (a[i] + a[j] + a[k] == 0)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count++;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0702" y="1216660"/>
            <a:ext cx="10372090" cy="15113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20"/>
              </a:spcBef>
              <a:tabLst>
                <a:tab pos="1992630" algn="l"/>
              </a:tabLst>
            </a:pPr>
            <a:r>
              <a:rPr sz="2400" dirty="0">
                <a:latin typeface="Lucida Sans Unicode" panose="020B0602030504020204"/>
                <a:cs typeface="Lucida Sans Unicode" panose="020B0602030504020204"/>
              </a:rPr>
              <a:t>T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ập hợp hàm dưới đây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821055">
              <a:lnSpc>
                <a:spcPct val="100000"/>
              </a:lnSpc>
              <a:spcBef>
                <a:spcPts val="1020"/>
              </a:spcBef>
              <a:tabLst>
                <a:tab pos="1262380" algn="l"/>
                <a:tab pos="2219960" algn="l"/>
                <a:tab pos="2712720" algn="l"/>
                <a:tab pos="3949700" algn="l"/>
                <a:tab pos="4620260" algn="l"/>
              </a:tabLst>
            </a:pP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	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baseline="21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69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i="1" baseline="21000" dirty="0">
                <a:latin typeface="Times New Roman" panose="02020603050405020304"/>
                <a:cs typeface="Times New Roman" panose="02020603050405020304"/>
              </a:rPr>
              <a:t>N</a:t>
            </a:r>
            <a:endParaRPr sz="2400" baseline="21000">
              <a:latin typeface="Times New Roman" panose="02020603050405020304"/>
              <a:cs typeface="Times New Roman" panose="02020603050405020304"/>
            </a:endParaRPr>
          </a:p>
          <a:p>
            <a:pPr marL="50800">
              <a:lnSpc>
                <a:spcPct val="100000"/>
              </a:lnSpc>
              <a:spcBef>
                <a:spcPts val="1020"/>
              </a:spcBef>
            </a:pP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đủ để mô tả bậc tăng trưởng của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hầu hết các thuật toán thường gặp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80206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  <a:sym typeface="+mn-ea"/>
              </a:rPr>
              <a:t>Các phân loại bậc tăng trưởng thường gặp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72463" y="3945797"/>
            <a:ext cx="124460" cy="4184015"/>
            <a:chOff x="3772463" y="3945797"/>
            <a:chExt cx="124460" cy="4184015"/>
          </a:xfrm>
        </p:grpSpPr>
        <p:sp>
          <p:nvSpPr>
            <p:cNvPr id="5" name="object 5"/>
            <p:cNvSpPr/>
            <p:nvPr/>
          </p:nvSpPr>
          <p:spPr>
            <a:xfrm>
              <a:off x="3882836" y="3945797"/>
              <a:ext cx="0" cy="4166235"/>
            </a:xfrm>
            <a:custGeom>
              <a:avLst/>
              <a:gdLst/>
              <a:ahLst/>
              <a:cxnLst/>
              <a:rect l="l" t="t" r="r" b="b"/>
              <a:pathLst>
                <a:path h="4166234">
                  <a:moveTo>
                    <a:pt x="0" y="0"/>
                  </a:moveTo>
                  <a:lnTo>
                    <a:pt x="0" y="4165886"/>
                  </a:lnTo>
                </a:path>
              </a:pathLst>
            </a:custGeom>
            <a:ln w="2759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772463" y="8122471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772463" y="7681007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72463" y="7239542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72463" y="679807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772463" y="6356611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72463" y="591514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772463" y="5473681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72463" y="5032216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72463" y="4581563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72463" y="4130884"/>
              <a:ext cx="115570" cy="0"/>
            </a:xfrm>
            <a:custGeom>
              <a:avLst/>
              <a:gdLst/>
              <a:ahLst/>
              <a:cxnLst/>
              <a:rect l="l" t="t" r="r" b="b"/>
              <a:pathLst>
                <a:path w="115570">
                  <a:moveTo>
                    <a:pt x="0" y="0"/>
                  </a:moveTo>
                  <a:lnTo>
                    <a:pt x="115339" y="0"/>
                  </a:lnTo>
                </a:path>
              </a:pathLst>
            </a:custGeom>
            <a:ln w="13795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317429" y="8538288"/>
            <a:ext cx="4140200" cy="115570"/>
            <a:chOff x="4317429" y="8538288"/>
            <a:chExt cx="4140200" cy="115570"/>
          </a:xfrm>
        </p:grpSpPr>
        <p:sp>
          <p:nvSpPr>
            <p:cNvPr id="17" name="object 17"/>
            <p:cNvSpPr/>
            <p:nvPr/>
          </p:nvSpPr>
          <p:spPr>
            <a:xfrm>
              <a:off x="4332236" y="8553590"/>
              <a:ext cx="4125595" cy="0"/>
            </a:xfrm>
            <a:custGeom>
              <a:avLst/>
              <a:gdLst/>
              <a:ahLst/>
              <a:cxnLst/>
              <a:rect l="l" t="t" r="r" b="b"/>
              <a:pathLst>
                <a:path w="4125595">
                  <a:moveTo>
                    <a:pt x="0" y="0"/>
                  </a:moveTo>
                  <a:lnTo>
                    <a:pt x="4125185" y="0"/>
                  </a:lnTo>
                </a:path>
              </a:pathLst>
            </a:custGeom>
            <a:ln w="27591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07311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765819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648802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531771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414754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297736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090293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73262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856245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24328" y="8538288"/>
              <a:ext cx="0" cy="115570"/>
            </a:xfrm>
            <a:custGeom>
              <a:avLst/>
              <a:gdLst/>
              <a:ahLst/>
              <a:cxnLst/>
              <a:rect l="l" t="t" r="r" b="b"/>
              <a:pathLst>
                <a:path h="115570">
                  <a:moveTo>
                    <a:pt x="0" y="0"/>
                  </a:moveTo>
                  <a:lnTo>
                    <a:pt x="0" y="115332"/>
                  </a:lnTo>
                </a:path>
              </a:pathLst>
            </a:custGeom>
            <a:ln w="13796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3537525" y="7997625"/>
            <a:ext cx="14224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11883" y="7537763"/>
            <a:ext cx="2584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2T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11883" y="6664393"/>
            <a:ext cx="258445" cy="680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05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295439" y="5339073"/>
            <a:ext cx="37528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64T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150693" y="4112710"/>
            <a:ext cx="260350" cy="10255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0"/>
              </a:lnSpc>
            </a:pPr>
            <a:r>
              <a:rPr sz="1700" i="1" spc="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00" i="1" spc="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1700" i="1" spc="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p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on</a:t>
            </a:r>
            <a:r>
              <a:rPr sz="1700" i="1" spc="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e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1700" i="1" spc="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ial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279772" y="7553937"/>
            <a:ext cx="1005840" cy="798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73050" marR="5080" indent="-260985">
              <a:lnSpc>
                <a:spcPct val="149000"/>
              </a:lnSpc>
              <a:spcBef>
                <a:spcPts val="90"/>
              </a:spcBef>
            </a:pPr>
            <a:r>
              <a:rPr sz="1700" i="1" spc="-6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lo</a:t>
            </a:r>
            <a:r>
              <a:rPr sz="1700" i="1" spc="-8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g</a:t>
            </a:r>
            <a:r>
              <a:rPr sz="1700" i="1" spc="-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00" i="1" spc="2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00" i="1" spc="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ithmic  </a:t>
            </a:r>
            <a:r>
              <a:rPr sz="1700" i="1" spc="-8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c</a:t>
            </a:r>
            <a:r>
              <a:rPr sz="1700" i="1" spc="-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onstant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object 34"/>
          <p:cNvSpPr txBox="1"/>
          <p:nvPr/>
        </p:nvSpPr>
        <p:spPr>
          <a:xfrm rot="18960000">
            <a:off x="7133684" y="4387860"/>
            <a:ext cx="1075770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0"/>
              </a:lnSpc>
            </a:pPr>
            <a:r>
              <a:rPr sz="17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linea</a:t>
            </a:r>
            <a:r>
              <a:rPr sz="1700" i="1" spc="-1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50" i="1" spc="7" baseline="20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ithmic</a:t>
            </a:r>
            <a:endParaRPr sz="255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5" name="object 35"/>
          <p:cNvSpPr txBox="1"/>
          <p:nvPr/>
        </p:nvSpPr>
        <p:spPr>
          <a:xfrm rot="18960000">
            <a:off x="7820577" y="4470361"/>
            <a:ext cx="547583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sz="17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linear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object 36"/>
          <p:cNvSpPr txBox="1"/>
          <p:nvPr/>
        </p:nvSpPr>
        <p:spPr>
          <a:xfrm rot="17940000">
            <a:off x="5554315" y="4383687"/>
            <a:ext cx="853338" cy="220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40"/>
              </a:lnSpc>
            </a:pPr>
            <a:r>
              <a:rPr sz="1700" i="1" spc="-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quad</a:t>
            </a:r>
            <a:r>
              <a:rPr sz="1700" i="1" spc="-7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2550" i="1" spc="-97" baseline="20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2550" i="1" spc="-89" baseline="20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2550" i="1" spc="-7" baseline="30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ic</a:t>
            </a:r>
            <a:endParaRPr sz="2550" baseline="3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object 37"/>
          <p:cNvSpPr txBox="1"/>
          <p:nvPr/>
        </p:nvSpPr>
        <p:spPr>
          <a:xfrm rot="17340000">
            <a:off x="5197976" y="4239748"/>
            <a:ext cx="495262" cy="2197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sz="1700" i="1" spc="-3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cu</a:t>
            </a:r>
            <a:r>
              <a:rPr sz="1700" i="1" spc="-7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b</a:t>
            </a:r>
            <a:r>
              <a:rPr sz="2550" i="1" spc="-7" baseline="200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ic</a:t>
            </a:r>
            <a:endParaRPr sz="2550" baseline="20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178243" y="8692384"/>
            <a:ext cx="163258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84505" algn="l"/>
                <a:tab pos="910590" algn="l"/>
                <a:tab pos="1382395" algn="l"/>
              </a:tabLst>
            </a:pPr>
            <a:r>
              <a:rPr sz="1450" spc="-5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1K	2K	4K	8K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039532" y="8692384"/>
            <a:ext cx="49530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50" spc="-5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512K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4290300" y="4076426"/>
            <a:ext cx="4022725" cy="4067175"/>
            <a:chOff x="4290300" y="4076426"/>
            <a:chExt cx="4022725" cy="4067175"/>
          </a:xfrm>
        </p:grpSpPr>
        <p:sp>
          <p:nvSpPr>
            <p:cNvPr id="41" name="object 41"/>
            <p:cNvSpPr/>
            <p:nvPr/>
          </p:nvSpPr>
          <p:spPr>
            <a:xfrm>
              <a:off x="4326618" y="4152292"/>
              <a:ext cx="3965575" cy="3968115"/>
            </a:xfrm>
            <a:custGeom>
              <a:avLst/>
              <a:gdLst/>
              <a:ahLst/>
              <a:cxnLst/>
              <a:rect l="l" t="t" r="r" b="b"/>
              <a:pathLst>
                <a:path w="3965575" h="3968115">
                  <a:moveTo>
                    <a:pt x="0" y="3967889"/>
                  </a:moveTo>
                  <a:lnTo>
                    <a:pt x="3965255" y="0"/>
                  </a:lnTo>
                </a:path>
              </a:pathLst>
            </a:custGeom>
            <a:ln w="1379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26618" y="4088348"/>
              <a:ext cx="2030730" cy="4030345"/>
            </a:xfrm>
            <a:custGeom>
              <a:avLst/>
              <a:gdLst/>
              <a:ahLst/>
              <a:cxnLst/>
              <a:rect l="l" t="t" r="r" b="b"/>
              <a:pathLst>
                <a:path w="2030729" h="4030345">
                  <a:moveTo>
                    <a:pt x="0" y="4030108"/>
                  </a:moveTo>
                  <a:lnTo>
                    <a:pt x="2030419" y="0"/>
                  </a:lnTo>
                </a:path>
                <a:path w="2030729" h="4030345">
                  <a:moveTo>
                    <a:pt x="0" y="4030108"/>
                  </a:moveTo>
                  <a:lnTo>
                    <a:pt x="1330103" y="8774"/>
                  </a:lnTo>
                </a:path>
              </a:pathLst>
            </a:custGeom>
            <a:ln w="1379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24893" y="8120748"/>
              <a:ext cx="3980815" cy="635"/>
            </a:xfrm>
            <a:custGeom>
              <a:avLst/>
              <a:gdLst/>
              <a:ahLst/>
              <a:cxnLst/>
              <a:rect l="l" t="t" r="r" b="b"/>
              <a:pathLst>
                <a:path w="3980815" h="634">
                  <a:moveTo>
                    <a:pt x="0" y="0"/>
                  </a:moveTo>
                  <a:lnTo>
                    <a:pt x="3980762" y="579"/>
                  </a:lnTo>
                </a:path>
              </a:pathLst>
            </a:custGeom>
            <a:ln w="1379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324328" y="8011912"/>
              <a:ext cx="3969385" cy="108585"/>
            </a:xfrm>
            <a:custGeom>
              <a:avLst/>
              <a:gdLst/>
              <a:ahLst/>
              <a:cxnLst/>
              <a:rect l="l" t="t" r="r" b="b"/>
              <a:pathLst>
                <a:path w="3969384" h="108584">
                  <a:moveTo>
                    <a:pt x="0" y="108269"/>
                  </a:moveTo>
                  <a:lnTo>
                    <a:pt x="91663" y="94990"/>
                  </a:lnTo>
                  <a:lnTo>
                    <a:pt x="344759" y="65174"/>
                  </a:lnTo>
                  <a:lnTo>
                    <a:pt x="726449" y="33853"/>
                  </a:lnTo>
                  <a:lnTo>
                    <a:pt x="1203891" y="16058"/>
                  </a:lnTo>
                  <a:lnTo>
                    <a:pt x="1241958" y="15613"/>
                  </a:lnTo>
                  <a:lnTo>
                    <a:pt x="1279982" y="15169"/>
                  </a:lnTo>
                  <a:lnTo>
                    <a:pt x="1356025" y="14282"/>
                  </a:lnTo>
                  <a:lnTo>
                    <a:pt x="1432269" y="13400"/>
                  </a:lnTo>
                  <a:lnTo>
                    <a:pt x="1470544" y="12961"/>
                  </a:lnTo>
                  <a:lnTo>
                    <a:pt x="1508963" y="12524"/>
                  </a:lnTo>
                  <a:lnTo>
                    <a:pt x="1547556" y="12090"/>
                  </a:lnTo>
                  <a:lnTo>
                    <a:pt x="1586355" y="11658"/>
                  </a:lnTo>
                  <a:lnTo>
                    <a:pt x="1625390" y="11230"/>
                  </a:lnTo>
                  <a:lnTo>
                    <a:pt x="1664694" y="10804"/>
                  </a:lnTo>
                  <a:lnTo>
                    <a:pt x="1704296" y="10382"/>
                  </a:lnTo>
                  <a:lnTo>
                    <a:pt x="1744228" y="9965"/>
                  </a:lnTo>
                  <a:lnTo>
                    <a:pt x="1784521" y="9551"/>
                  </a:lnTo>
                  <a:lnTo>
                    <a:pt x="1825207" y="9142"/>
                  </a:lnTo>
                  <a:lnTo>
                    <a:pt x="1866315" y="8737"/>
                  </a:lnTo>
                  <a:lnTo>
                    <a:pt x="1907878" y="8338"/>
                  </a:lnTo>
                  <a:lnTo>
                    <a:pt x="1949926" y="7945"/>
                  </a:lnTo>
                  <a:lnTo>
                    <a:pt x="1992491" y="7557"/>
                  </a:lnTo>
                  <a:lnTo>
                    <a:pt x="2035603" y="7175"/>
                  </a:lnTo>
                  <a:lnTo>
                    <a:pt x="2079294" y="6799"/>
                  </a:lnTo>
                  <a:lnTo>
                    <a:pt x="2123594" y="6430"/>
                  </a:lnTo>
                  <a:lnTo>
                    <a:pt x="2168535" y="6068"/>
                  </a:lnTo>
                  <a:lnTo>
                    <a:pt x="2214148" y="5714"/>
                  </a:lnTo>
                  <a:lnTo>
                    <a:pt x="2260463" y="5367"/>
                  </a:lnTo>
                  <a:lnTo>
                    <a:pt x="2307513" y="5028"/>
                  </a:lnTo>
                  <a:lnTo>
                    <a:pt x="2355328" y="4697"/>
                  </a:lnTo>
                  <a:lnTo>
                    <a:pt x="2403938" y="4375"/>
                  </a:lnTo>
                  <a:lnTo>
                    <a:pt x="2453376" y="4062"/>
                  </a:lnTo>
                  <a:lnTo>
                    <a:pt x="2503673" y="3757"/>
                  </a:lnTo>
                  <a:lnTo>
                    <a:pt x="2554858" y="3463"/>
                  </a:lnTo>
                  <a:lnTo>
                    <a:pt x="2606964" y="3178"/>
                  </a:lnTo>
                  <a:lnTo>
                    <a:pt x="2660022" y="2903"/>
                  </a:lnTo>
                  <a:lnTo>
                    <a:pt x="2714062" y="2638"/>
                  </a:lnTo>
                  <a:lnTo>
                    <a:pt x="2769115" y="2385"/>
                  </a:lnTo>
                  <a:lnTo>
                    <a:pt x="2825214" y="2142"/>
                  </a:lnTo>
                  <a:lnTo>
                    <a:pt x="2882388" y="1910"/>
                  </a:lnTo>
                  <a:lnTo>
                    <a:pt x="2940669" y="1691"/>
                  </a:lnTo>
                  <a:lnTo>
                    <a:pt x="3000088" y="1483"/>
                  </a:lnTo>
                  <a:lnTo>
                    <a:pt x="3060676" y="1287"/>
                  </a:lnTo>
                  <a:lnTo>
                    <a:pt x="3122464" y="1104"/>
                  </a:lnTo>
                  <a:lnTo>
                    <a:pt x="3185484" y="934"/>
                  </a:lnTo>
                  <a:lnTo>
                    <a:pt x="3249765" y="777"/>
                  </a:lnTo>
                  <a:lnTo>
                    <a:pt x="3315340" y="633"/>
                  </a:lnTo>
                  <a:lnTo>
                    <a:pt x="3382239" y="504"/>
                  </a:lnTo>
                  <a:lnTo>
                    <a:pt x="3450494" y="388"/>
                  </a:lnTo>
                  <a:lnTo>
                    <a:pt x="3520136" y="287"/>
                  </a:lnTo>
                  <a:lnTo>
                    <a:pt x="3591195" y="200"/>
                  </a:lnTo>
                  <a:lnTo>
                    <a:pt x="3663702" y="129"/>
                  </a:lnTo>
                  <a:lnTo>
                    <a:pt x="3737690" y="73"/>
                  </a:lnTo>
                  <a:lnTo>
                    <a:pt x="3813188" y="32"/>
                  </a:lnTo>
                  <a:lnTo>
                    <a:pt x="3890228" y="8"/>
                  </a:lnTo>
                  <a:lnTo>
                    <a:pt x="3968842" y="0"/>
                  </a:lnTo>
                </a:path>
              </a:pathLst>
            </a:custGeom>
            <a:ln w="13795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316864" y="4087631"/>
              <a:ext cx="108585" cy="4016375"/>
            </a:xfrm>
            <a:custGeom>
              <a:avLst/>
              <a:gdLst/>
              <a:ahLst/>
              <a:cxnLst/>
              <a:rect l="l" t="t" r="r" b="b"/>
              <a:pathLst>
                <a:path w="108585" h="4016375">
                  <a:moveTo>
                    <a:pt x="0" y="4015870"/>
                  </a:moveTo>
                  <a:lnTo>
                    <a:pt x="13279" y="3923124"/>
                  </a:lnTo>
                  <a:lnTo>
                    <a:pt x="43093" y="3667037"/>
                  </a:lnTo>
                  <a:lnTo>
                    <a:pt x="74408" y="3280839"/>
                  </a:lnTo>
                  <a:lnTo>
                    <a:pt x="92188" y="2797758"/>
                  </a:lnTo>
                  <a:lnTo>
                    <a:pt x="92625" y="2759935"/>
                  </a:lnTo>
                  <a:lnTo>
                    <a:pt x="93061" y="2722156"/>
                  </a:lnTo>
                  <a:lnTo>
                    <a:pt x="93932" y="2646605"/>
                  </a:lnTo>
                  <a:lnTo>
                    <a:pt x="94799" y="2570868"/>
                  </a:lnTo>
                  <a:lnTo>
                    <a:pt x="95659" y="2494707"/>
                  </a:lnTo>
                  <a:lnTo>
                    <a:pt x="96086" y="2456393"/>
                  </a:lnTo>
                  <a:lnTo>
                    <a:pt x="96510" y="2417883"/>
                  </a:lnTo>
                  <a:lnTo>
                    <a:pt x="96931" y="2379148"/>
                  </a:lnTo>
                  <a:lnTo>
                    <a:pt x="97350" y="2340158"/>
                  </a:lnTo>
                  <a:lnTo>
                    <a:pt x="97765" y="2300884"/>
                  </a:lnTo>
                  <a:lnTo>
                    <a:pt x="98176" y="2261294"/>
                  </a:lnTo>
                  <a:lnTo>
                    <a:pt x="98583" y="2221361"/>
                  </a:lnTo>
                  <a:lnTo>
                    <a:pt x="98986" y="2181054"/>
                  </a:lnTo>
                  <a:lnTo>
                    <a:pt x="99385" y="2140342"/>
                  </a:lnTo>
                  <a:lnTo>
                    <a:pt x="99778" y="2099197"/>
                  </a:lnTo>
                  <a:lnTo>
                    <a:pt x="100167" y="2057589"/>
                  </a:lnTo>
                  <a:lnTo>
                    <a:pt x="100550" y="2015488"/>
                  </a:lnTo>
                  <a:lnTo>
                    <a:pt x="100927" y="1972864"/>
                  </a:lnTo>
                  <a:lnTo>
                    <a:pt x="101298" y="1929687"/>
                  </a:lnTo>
                  <a:lnTo>
                    <a:pt x="101663" y="1885928"/>
                  </a:lnTo>
                  <a:lnTo>
                    <a:pt x="102021" y="1841556"/>
                  </a:lnTo>
                  <a:lnTo>
                    <a:pt x="102373" y="1796543"/>
                  </a:lnTo>
                  <a:lnTo>
                    <a:pt x="102717" y="1750858"/>
                  </a:lnTo>
                  <a:lnTo>
                    <a:pt x="103053" y="1704471"/>
                  </a:lnTo>
                  <a:lnTo>
                    <a:pt x="103382" y="1657354"/>
                  </a:lnTo>
                  <a:lnTo>
                    <a:pt x="103703" y="1609475"/>
                  </a:lnTo>
                  <a:lnTo>
                    <a:pt x="104015" y="1560805"/>
                  </a:lnTo>
                  <a:lnTo>
                    <a:pt x="104319" y="1511315"/>
                  </a:lnTo>
                  <a:lnTo>
                    <a:pt x="104614" y="1460975"/>
                  </a:lnTo>
                  <a:lnTo>
                    <a:pt x="104899" y="1409755"/>
                  </a:lnTo>
                  <a:lnTo>
                    <a:pt x="105175" y="1357624"/>
                  </a:lnTo>
                  <a:lnTo>
                    <a:pt x="105441" y="1304554"/>
                  </a:lnTo>
                  <a:lnTo>
                    <a:pt x="105697" y="1250515"/>
                  </a:lnTo>
                  <a:lnTo>
                    <a:pt x="105943" y="1195477"/>
                  </a:lnTo>
                  <a:lnTo>
                    <a:pt x="106178" y="1139410"/>
                  </a:lnTo>
                  <a:lnTo>
                    <a:pt x="106402" y="1082284"/>
                  </a:lnTo>
                  <a:lnTo>
                    <a:pt x="106614" y="1024069"/>
                  </a:lnTo>
                  <a:lnTo>
                    <a:pt x="106815" y="964737"/>
                  </a:lnTo>
                  <a:lnTo>
                    <a:pt x="107004" y="904256"/>
                  </a:lnTo>
                  <a:lnTo>
                    <a:pt x="107181" y="842598"/>
                  </a:lnTo>
                  <a:lnTo>
                    <a:pt x="107346" y="779732"/>
                  </a:lnTo>
                  <a:lnTo>
                    <a:pt x="107497" y="715629"/>
                  </a:lnTo>
                  <a:lnTo>
                    <a:pt x="107636" y="650259"/>
                  </a:lnTo>
                  <a:lnTo>
                    <a:pt x="107761" y="583592"/>
                  </a:lnTo>
                  <a:lnTo>
                    <a:pt x="107873" y="515598"/>
                  </a:lnTo>
                  <a:lnTo>
                    <a:pt x="107970" y="446248"/>
                  </a:lnTo>
                  <a:lnTo>
                    <a:pt x="108054" y="375513"/>
                  </a:lnTo>
                  <a:lnTo>
                    <a:pt x="108123" y="303361"/>
                  </a:lnTo>
                  <a:lnTo>
                    <a:pt x="108177" y="229763"/>
                  </a:lnTo>
                  <a:lnTo>
                    <a:pt x="108216" y="154690"/>
                  </a:lnTo>
                  <a:lnTo>
                    <a:pt x="108240" y="78112"/>
                  </a:lnTo>
                  <a:lnTo>
                    <a:pt x="108248" y="0"/>
                  </a:lnTo>
                </a:path>
              </a:pathLst>
            </a:custGeom>
            <a:ln w="1379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43270" y="4083324"/>
              <a:ext cx="3907790" cy="4013835"/>
            </a:xfrm>
            <a:custGeom>
              <a:avLst/>
              <a:gdLst/>
              <a:ahLst/>
              <a:cxnLst/>
              <a:rect l="l" t="t" r="r" b="b"/>
              <a:pathLst>
                <a:path w="3907790" h="4013834">
                  <a:moveTo>
                    <a:pt x="0" y="4013498"/>
                  </a:moveTo>
                  <a:lnTo>
                    <a:pt x="105823" y="3850766"/>
                  </a:lnTo>
                  <a:lnTo>
                    <a:pt x="342160" y="3580145"/>
                  </a:lnTo>
                  <a:lnTo>
                    <a:pt x="793277" y="3123614"/>
                  </a:lnTo>
                  <a:lnTo>
                    <a:pt x="827633" y="3090218"/>
                  </a:lnTo>
                  <a:lnTo>
                    <a:pt x="862271" y="3056439"/>
                  </a:lnTo>
                  <a:lnTo>
                    <a:pt x="897180" y="3022293"/>
                  </a:lnTo>
                  <a:lnTo>
                    <a:pt x="932349" y="2987791"/>
                  </a:lnTo>
                  <a:lnTo>
                    <a:pt x="967767" y="2952949"/>
                  </a:lnTo>
                  <a:lnTo>
                    <a:pt x="1003425" y="2917778"/>
                  </a:lnTo>
                  <a:lnTo>
                    <a:pt x="1039310" y="2882293"/>
                  </a:lnTo>
                  <a:lnTo>
                    <a:pt x="1075414" y="2846506"/>
                  </a:lnTo>
                  <a:lnTo>
                    <a:pt x="1111724" y="2810432"/>
                  </a:lnTo>
                  <a:lnTo>
                    <a:pt x="1148231" y="2774084"/>
                  </a:lnTo>
                  <a:lnTo>
                    <a:pt x="1184923" y="2737476"/>
                  </a:lnTo>
                  <a:lnTo>
                    <a:pt x="1221791" y="2700619"/>
                  </a:lnTo>
                  <a:lnTo>
                    <a:pt x="1258823" y="2663530"/>
                  </a:lnTo>
                  <a:lnTo>
                    <a:pt x="1296010" y="2626219"/>
                  </a:lnTo>
                  <a:lnTo>
                    <a:pt x="1333339" y="2588702"/>
                  </a:lnTo>
                  <a:lnTo>
                    <a:pt x="1370801" y="2550992"/>
                  </a:lnTo>
                  <a:lnTo>
                    <a:pt x="1408386" y="2513101"/>
                  </a:lnTo>
                  <a:lnTo>
                    <a:pt x="1446081" y="2475044"/>
                  </a:lnTo>
                  <a:lnTo>
                    <a:pt x="1483878" y="2436833"/>
                  </a:lnTo>
                  <a:lnTo>
                    <a:pt x="1521765" y="2398483"/>
                  </a:lnTo>
                  <a:lnTo>
                    <a:pt x="1559731" y="2360007"/>
                  </a:lnTo>
                  <a:lnTo>
                    <a:pt x="1597766" y="2321418"/>
                  </a:lnTo>
                  <a:lnTo>
                    <a:pt x="1635860" y="2282730"/>
                  </a:lnTo>
                  <a:lnTo>
                    <a:pt x="1674001" y="2243955"/>
                  </a:lnTo>
                  <a:lnTo>
                    <a:pt x="1712179" y="2205109"/>
                  </a:lnTo>
                  <a:lnTo>
                    <a:pt x="1750384" y="2166203"/>
                  </a:lnTo>
                  <a:lnTo>
                    <a:pt x="1788605" y="2127252"/>
                  </a:lnTo>
                  <a:lnTo>
                    <a:pt x="1826831" y="2088268"/>
                  </a:lnTo>
                  <a:lnTo>
                    <a:pt x="1865051" y="2049266"/>
                  </a:lnTo>
                  <a:lnTo>
                    <a:pt x="1903256" y="2010259"/>
                  </a:lnTo>
                  <a:lnTo>
                    <a:pt x="1941434" y="1971260"/>
                  </a:lnTo>
                  <a:lnTo>
                    <a:pt x="1979574" y="1932282"/>
                  </a:lnTo>
                  <a:lnTo>
                    <a:pt x="2017667" y="1893340"/>
                  </a:lnTo>
                  <a:lnTo>
                    <a:pt x="2055701" y="1854447"/>
                  </a:lnTo>
                  <a:lnTo>
                    <a:pt x="2093666" y="1815615"/>
                  </a:lnTo>
                  <a:lnTo>
                    <a:pt x="2131551" y="1776859"/>
                  </a:lnTo>
                  <a:lnTo>
                    <a:pt x="2169346" y="1738192"/>
                  </a:lnTo>
                  <a:lnTo>
                    <a:pt x="2207040" y="1699627"/>
                  </a:lnTo>
                  <a:lnTo>
                    <a:pt x="2244622" y="1661178"/>
                  </a:lnTo>
                  <a:lnTo>
                    <a:pt x="2282082" y="1622858"/>
                  </a:lnTo>
                  <a:lnTo>
                    <a:pt x="2319409" y="1584681"/>
                  </a:lnTo>
                  <a:lnTo>
                    <a:pt x="2356593" y="1546660"/>
                  </a:lnTo>
                  <a:lnTo>
                    <a:pt x="2393622" y="1508809"/>
                  </a:lnTo>
                  <a:lnTo>
                    <a:pt x="2430487" y="1471141"/>
                  </a:lnTo>
                  <a:lnTo>
                    <a:pt x="2467176" y="1433669"/>
                  </a:lnTo>
                  <a:lnTo>
                    <a:pt x="2503680" y="1396407"/>
                  </a:lnTo>
                  <a:lnTo>
                    <a:pt x="2539987" y="1359369"/>
                  </a:lnTo>
                  <a:lnTo>
                    <a:pt x="2576086" y="1322567"/>
                  </a:lnTo>
                  <a:lnTo>
                    <a:pt x="2611968" y="1286016"/>
                  </a:lnTo>
                  <a:lnTo>
                    <a:pt x="2647621" y="1249728"/>
                  </a:lnTo>
                  <a:lnTo>
                    <a:pt x="2683035" y="1213718"/>
                  </a:lnTo>
                  <a:lnTo>
                    <a:pt x="2718200" y="1177998"/>
                  </a:lnTo>
                  <a:lnTo>
                    <a:pt x="2753104" y="1142583"/>
                  </a:lnTo>
                  <a:lnTo>
                    <a:pt x="2787737" y="1107485"/>
                  </a:lnTo>
                  <a:lnTo>
                    <a:pt x="2822088" y="1072718"/>
                  </a:lnTo>
                  <a:lnTo>
                    <a:pt x="2856148" y="1038295"/>
                  </a:lnTo>
                  <a:lnTo>
                    <a:pt x="2889904" y="1004230"/>
                  </a:lnTo>
                  <a:lnTo>
                    <a:pt x="2923347" y="970537"/>
                  </a:lnTo>
                  <a:lnTo>
                    <a:pt x="2956466" y="937228"/>
                  </a:lnTo>
                  <a:lnTo>
                    <a:pt x="2989251" y="904317"/>
                  </a:lnTo>
                  <a:lnTo>
                    <a:pt x="3021689" y="871818"/>
                  </a:lnTo>
                  <a:lnTo>
                    <a:pt x="3053772" y="839745"/>
                  </a:lnTo>
                  <a:lnTo>
                    <a:pt x="3085489" y="808110"/>
                  </a:lnTo>
                  <a:lnTo>
                    <a:pt x="3116828" y="776926"/>
                  </a:lnTo>
                  <a:lnTo>
                    <a:pt x="3147780" y="746209"/>
                  </a:lnTo>
                  <a:lnTo>
                    <a:pt x="3178333" y="715970"/>
                  </a:lnTo>
                  <a:lnTo>
                    <a:pt x="3208477" y="686223"/>
                  </a:lnTo>
                  <a:lnTo>
                    <a:pt x="3238201" y="656982"/>
                  </a:lnTo>
                  <a:lnTo>
                    <a:pt x="3907198" y="0"/>
                  </a:lnTo>
                </a:path>
              </a:pathLst>
            </a:custGeom>
            <a:ln w="13796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7" name="object 4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290300" y="8074755"/>
              <a:ext cx="68817" cy="68841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133194" y="8738468"/>
            <a:ext cx="327025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i="1" spc="-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si</a:t>
            </a:r>
            <a:r>
              <a:rPr sz="1700" i="1" spc="-20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700" i="1" spc="-1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49" name="object 49"/>
          <p:cNvSpPr txBox="1"/>
          <p:nvPr/>
        </p:nvSpPr>
        <p:spPr>
          <a:xfrm>
            <a:off x="3039021" y="5690863"/>
            <a:ext cx="260350" cy="41020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50"/>
              </a:lnSpc>
            </a:pPr>
            <a:r>
              <a:rPr sz="1700" i="1" spc="1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00" i="1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ime</a:t>
            </a:r>
            <a:endParaRPr sz="17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623682" y="9096684"/>
            <a:ext cx="2335530" cy="29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spc="-21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T</a:t>
            </a:r>
            <a:r>
              <a:rPr sz="1700" b="1" spc="-95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ypical</a:t>
            </a:r>
            <a:r>
              <a:rPr sz="1700" b="1" spc="-14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700" b="1" spc="-11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700" b="1" spc="-10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700" b="1" spc="-114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ders</a:t>
            </a:r>
            <a:r>
              <a:rPr sz="1700" b="1" spc="-14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700" b="1" spc="-85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of</a:t>
            </a:r>
            <a:r>
              <a:rPr sz="1700" b="1" spc="-14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700" b="1" spc="-85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g</a:t>
            </a:r>
            <a:r>
              <a:rPr sz="1700" b="1" spc="-140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r</a:t>
            </a:r>
            <a:r>
              <a:rPr sz="1700" b="1" spc="-85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o</a:t>
            </a:r>
            <a:r>
              <a:rPr sz="1700" b="1" spc="-135" dirty="0">
                <a:solidFill>
                  <a:srgbClr val="231F20"/>
                </a:solidFill>
                <a:latin typeface="Tahoma" panose="020B0604030504040204"/>
                <a:cs typeface="Tahoma" panose="020B0604030504040204"/>
              </a:rPr>
              <a:t>wth</a:t>
            </a:r>
            <a:endParaRPr sz="17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51220" y="3559802"/>
            <a:ext cx="1144270" cy="68770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700" b="1" spc="-90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log-log</a:t>
            </a:r>
            <a:r>
              <a:rPr sz="1700" b="1" spc="-140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700" b="1" spc="-75" dirty="0">
                <a:solidFill>
                  <a:srgbClr val="BF311A"/>
                </a:solidFill>
                <a:latin typeface="Tahoma" panose="020B0604030504040204"/>
                <a:cs typeface="Tahoma" panose="020B0604030504040204"/>
              </a:rPr>
              <a:t>plot</a:t>
            </a:r>
            <a:endParaRPr sz="1700">
              <a:latin typeface="Tahoma" panose="020B0604030504040204"/>
              <a:cs typeface="Tahoma" panose="020B0604030504040204"/>
            </a:endParaRPr>
          </a:p>
          <a:p>
            <a:pPr marL="140335">
              <a:lnSpc>
                <a:spcPct val="100000"/>
              </a:lnSpc>
              <a:spcBef>
                <a:spcPts val="1400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512T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8" grpId="0"/>
      <p:bldP spid="49" grpId="0"/>
      <p:bldP spid="50" grpId="0"/>
      <p:bldP spid="5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7322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  <a:sym typeface="+mn-ea"/>
              </a:rPr>
              <a:t>Các phân loại bậc tăng trưởng thường gặp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005" y="1473200"/>
          <a:ext cx="12096114" cy="79565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8600"/>
                <a:gridCol w="1499870"/>
                <a:gridCol w="4309745"/>
                <a:gridCol w="1621790"/>
                <a:gridCol w="1577975"/>
                <a:gridCol w="1588134"/>
              </a:tblGrid>
              <a:tr h="833119">
                <a:tc>
                  <a:txBody>
                    <a:bodyPr/>
                    <a:lstStyle/>
                    <a:p>
                      <a:pPr marL="301625" marR="250825" indent="-44450">
                        <a:lnSpc>
                          <a:spcPct val="104000"/>
                        </a:lnSpc>
                        <a:spcBef>
                          <a:spcPts val="1020"/>
                        </a:spcBef>
                      </a:pPr>
                      <a:r>
                        <a:rPr lang="en-US" sz="1600" spc="-1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bậc tăng trưởng</a:t>
                      </a:r>
                      <a:endParaRPr lang="en-US"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2954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97840">
                        <a:lnSpc>
                          <a:spcPct val="100000"/>
                        </a:lnSpc>
                      </a:pPr>
                      <a:r>
                        <a:rPr lang="en-US" sz="1600" spc="-5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tên</a:t>
                      </a:r>
                      <a:endParaRPr lang="en-US" sz="1600" spc="-5" dirty="0">
                        <a:solidFill>
                          <a:srgbClr val="FFFFFF"/>
                        </a:solidFill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38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spc="1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khung code thường gặp</a:t>
                      </a:r>
                      <a:endParaRPr lang="en-US"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38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mô tả</a:t>
                      </a:r>
                      <a:endParaRPr lang="en-US" sz="1600" dirty="0">
                        <a:solidFill>
                          <a:srgbClr val="FFFFFF"/>
                        </a:solidFill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38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dirty="0">
                          <a:solidFill>
                            <a:srgbClr val="FFFFFF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ví dụ</a:t>
                      </a:r>
                      <a:endParaRPr lang="en-US" sz="1600" dirty="0">
                        <a:solidFill>
                          <a:srgbClr val="FFFFFF"/>
                        </a:solidFill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38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</a:pPr>
                      <a:r>
                        <a:rPr sz="1800" i="1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(2</a:t>
                      </a:r>
                      <a:r>
                        <a:rPr sz="1800" i="1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/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T(</a:t>
                      </a:r>
                      <a:r>
                        <a:rPr sz="1800" i="1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905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6515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6865">
                        <a:lnSpc>
                          <a:spcPct val="100000"/>
                        </a:lnSpc>
                      </a:pPr>
                      <a:r>
                        <a:rPr sz="1600" b="1" spc="10" dirty="0">
                          <a:latin typeface="Tahoma" panose="020B0604030504040204"/>
                          <a:cs typeface="Tahoma" panose="020B0604030504040204"/>
                        </a:rPr>
                        <a:t>constant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317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a</a:t>
                      </a:r>
                      <a:r>
                        <a:rPr sz="1600" spc="-2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r>
                        <a:rPr sz="1600" spc="-2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b</a:t>
                      </a:r>
                      <a:r>
                        <a:rPr sz="1600" spc="-2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+</a:t>
                      </a:r>
                      <a:r>
                        <a:rPr sz="1600" spc="-2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c;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statement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54330" marR="346710" indent="32385">
                        <a:lnSpc>
                          <a:spcPct val="120000"/>
                        </a:lnSpc>
                        <a:spcBef>
                          <a:spcPts val="93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add </a:t>
                      </a:r>
                      <a:r>
                        <a:rPr sz="1600" spc="35" dirty="0">
                          <a:latin typeface="Lucida Sans Unicode" panose="020B0602030504020204"/>
                          <a:cs typeface="Lucida Sans Unicode" panose="020B0602030504020204"/>
                        </a:rPr>
                        <a:t>two </a:t>
                      </a:r>
                      <a:r>
                        <a:rPr sz="1600" spc="-49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numbers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81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log</a:t>
                      </a:r>
                      <a:r>
                        <a:rPr sz="1800" spc="-4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71450">
                        <a:lnSpc>
                          <a:spcPct val="100000"/>
                        </a:lnSpc>
                      </a:pPr>
                      <a:r>
                        <a:rPr sz="1600" b="1" spc="20" dirty="0">
                          <a:latin typeface="Tahoma" panose="020B0604030504040204"/>
                          <a:cs typeface="Tahoma" panose="020B0604030504040204"/>
                        </a:rPr>
                        <a:t>logarithmic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317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while</a:t>
                      </a:r>
                      <a:r>
                        <a:rPr sz="1600" spc="-2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(N</a:t>
                      </a:r>
                      <a:r>
                        <a:rPr sz="1600" spc="-2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&gt;</a:t>
                      </a:r>
                      <a:r>
                        <a:rPr sz="1600" spc="-2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1)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488950" algn="l"/>
                          <a:tab pos="1957070" algn="l"/>
                          <a:tab pos="2690495" algn="l"/>
                        </a:tabLst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{	N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N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/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2;	...	}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790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10" dirty="0">
                          <a:latin typeface="Lucida Sans Unicode" panose="020B0602030504020204"/>
                          <a:cs typeface="Lucida Sans Unicode" panose="020B0602030504020204"/>
                        </a:rPr>
                        <a:t>divide</a:t>
                      </a:r>
                      <a:r>
                        <a:rPr sz="1600" spc="-2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in</a:t>
                      </a:r>
                      <a:r>
                        <a:rPr sz="1600" spc="-2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half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10" dirty="0">
                          <a:latin typeface="Lucida Sans Unicode" panose="020B0602030504020204"/>
                          <a:cs typeface="Lucida Sans Unicode" panose="020B0602030504020204"/>
                        </a:rPr>
                        <a:t>binary</a:t>
                      </a:r>
                      <a:r>
                        <a:rPr sz="1600" spc="-5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search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4859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0535">
                        <a:lnSpc>
                          <a:spcPct val="100000"/>
                        </a:lnSpc>
                      </a:pPr>
                      <a:r>
                        <a:rPr sz="1600" b="1" spc="15" dirty="0">
                          <a:latin typeface="Tahoma" panose="020B0604030504040204"/>
                          <a:cs typeface="Tahoma" panose="020B0604030504040204"/>
                        </a:rPr>
                        <a:t>linear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317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(int i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= 0;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i &lt;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N; i++)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  <a:tabLst>
                          <a:tab pos="366395" algn="l"/>
                          <a:tab pos="1590040" algn="l"/>
                        </a:tabLst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{	...	}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790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loop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3370" marR="285750" indent="111760">
                        <a:lnSpc>
                          <a:spcPct val="120000"/>
                        </a:lnSpc>
                        <a:spcBef>
                          <a:spcPts val="930"/>
                        </a:spcBef>
                      </a:pP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find the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 maximum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81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8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spc="-5" dirty="0">
                          <a:latin typeface="Times New Roman" panose="02020603050405020304"/>
                          <a:cs typeface="Times New Roman" panose="02020603050405020304"/>
                        </a:rPr>
                        <a:t>log</a:t>
                      </a: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b="1" spc="15" dirty="0">
                          <a:latin typeface="Tahoma" panose="020B0604030504040204"/>
                          <a:cs typeface="Tahoma" panose="020B0604030504040204"/>
                        </a:rPr>
                        <a:t>linearithmic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317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[</a:t>
                      </a:r>
                      <a:r>
                        <a:rPr lang="en-US"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code mergesort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]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92405" marR="184785" indent="316865">
                        <a:lnSpc>
                          <a:spcPct val="120000"/>
                        </a:lnSpc>
                        <a:spcBef>
                          <a:spcPts val="930"/>
                        </a:spcBef>
                      </a:pPr>
                      <a:r>
                        <a:rPr sz="1600" spc="10" dirty="0">
                          <a:latin typeface="Lucida Sans Unicode" panose="020B0602030504020204"/>
                          <a:cs typeface="Lucida Sans Unicode" panose="020B0602030504020204"/>
                        </a:rPr>
                        <a:t>divide </a:t>
                      </a:r>
                      <a:r>
                        <a:rPr sz="1600" spc="1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and</a:t>
                      </a:r>
                      <a:r>
                        <a:rPr sz="1600" spc="-8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conquer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81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mergesort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4859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18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79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700" i="1" baseline="-14000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700" i="1" spc="-67" baseline="-14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905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273050">
                        <a:lnSpc>
                          <a:spcPct val="100000"/>
                        </a:lnSpc>
                      </a:pPr>
                      <a:r>
                        <a:rPr sz="1600" b="1" spc="15" dirty="0">
                          <a:latin typeface="Tahoma" panose="020B0604030504040204"/>
                          <a:cs typeface="Tahoma" panose="020B0604030504040204"/>
                        </a:rPr>
                        <a:t>quadratic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635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635" marR="388620" indent="-183515">
                        <a:lnSpc>
                          <a:spcPct val="109000"/>
                        </a:lnSpc>
                        <a:spcBef>
                          <a:spcPts val="830"/>
                        </a:spcBef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 (int i = 0; i &lt; N; i++) 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(int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j =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0; j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&lt; N;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j++)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  <a:p>
                      <a:pPr marL="1558290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924685" algn="l"/>
                          <a:tab pos="3148330" algn="l"/>
                        </a:tabLst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{	...	}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054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double</a:t>
                      </a:r>
                      <a:r>
                        <a:rPr sz="1600" spc="-5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loop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3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46100" marR="349885" indent="-188595">
                        <a:lnSpc>
                          <a:spcPct val="125000"/>
                        </a:lnSpc>
                        <a:spcBef>
                          <a:spcPts val="143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check</a:t>
                      </a:r>
                      <a:r>
                        <a:rPr sz="1600" spc="-7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all </a:t>
                      </a:r>
                      <a:r>
                        <a:rPr sz="1600" spc="-49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pairs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816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9801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490"/>
                        </a:spcBef>
                      </a:pPr>
                      <a:r>
                        <a:rPr sz="2700" i="1" baseline="-14000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700" i="1" spc="-67" baseline="-14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2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93395">
                        <a:lnSpc>
                          <a:spcPct val="100000"/>
                        </a:lnSpc>
                      </a:pPr>
                      <a:r>
                        <a:rPr sz="1600" b="1" spc="20" dirty="0">
                          <a:latin typeface="Tahoma" panose="020B0604030504040204"/>
                          <a:cs typeface="Tahoma" panose="020B0604030504040204"/>
                        </a:rPr>
                        <a:t>cubic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62635" marR="388620" indent="-183515">
                        <a:lnSpc>
                          <a:spcPct val="104000"/>
                        </a:lnSpc>
                        <a:spcBef>
                          <a:spcPts val="830"/>
                        </a:spcBef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 (int i = 0; i &lt; N; i++) </a:t>
                      </a:r>
                      <a:r>
                        <a:rPr sz="160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(int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j =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0; j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&lt; N;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j++)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  <a:p>
                      <a:pPr marL="733425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(int k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= 0;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k &lt;</a:t>
                      </a:r>
                      <a:r>
                        <a:rPr sz="1600" spc="-10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N; k++)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  <a:p>
                      <a:pPr marL="733425" algn="ctr">
                        <a:lnSpc>
                          <a:spcPct val="100000"/>
                        </a:lnSpc>
                        <a:spcBef>
                          <a:spcPts val="80"/>
                        </a:spcBef>
                        <a:tabLst>
                          <a:tab pos="1100455" algn="l"/>
                          <a:tab pos="2324100" algn="l"/>
                        </a:tabLst>
                      </a:pPr>
                      <a:r>
                        <a:rPr sz="1600" spc="-5" dirty="0">
                          <a:latin typeface="Lucida Console" panose="020B0609040504020204"/>
                          <a:cs typeface="Lucida Console" panose="020B0609040504020204"/>
                        </a:rPr>
                        <a:t>{	...	}</a:t>
                      </a:r>
                      <a:endParaRPr sz="16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054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triple</a:t>
                      </a:r>
                      <a:r>
                        <a:rPr sz="1600" spc="-5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loop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8155" marR="349885" indent="-120650">
                        <a:lnSpc>
                          <a:spcPct val="120000"/>
                        </a:lnSpc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check</a:t>
                      </a:r>
                      <a:r>
                        <a:rPr sz="1600" spc="-7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all </a:t>
                      </a:r>
                      <a:r>
                        <a:rPr sz="1600" spc="-49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triples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90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59690" algn="ctr">
                        <a:lnSpc>
                          <a:spcPct val="100000"/>
                        </a:lnSpc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143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700" baseline="-14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2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635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2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56845">
                        <a:lnSpc>
                          <a:spcPct val="100000"/>
                        </a:lnSpc>
                      </a:pPr>
                      <a:r>
                        <a:rPr sz="1600" b="1" spc="5" dirty="0">
                          <a:latin typeface="Tahoma" panose="020B0604030504040204"/>
                          <a:cs typeface="Tahoma" panose="020B0604030504040204"/>
                        </a:rPr>
                        <a:t>exponential</a:t>
                      </a:r>
                      <a:endParaRPr sz="16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317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20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   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[</a:t>
                      </a:r>
                      <a:r>
                        <a:rPr lang="en-US"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code tập hợp số thỏa mãn, trâu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]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985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90855" marR="268605" indent="-215265">
                        <a:lnSpc>
                          <a:spcPct val="120000"/>
                        </a:lnSpc>
                        <a:spcBef>
                          <a:spcPts val="93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exhaustive 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search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81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412115" marR="349885" indent="-54610">
                        <a:lnSpc>
                          <a:spcPct val="120000"/>
                        </a:lnSpc>
                        <a:spcBef>
                          <a:spcPts val="930"/>
                        </a:spcBef>
                      </a:pP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check</a:t>
                      </a:r>
                      <a:r>
                        <a:rPr sz="1600" spc="-7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spc="-5" dirty="0">
                          <a:latin typeface="Lucida Sans Unicode" panose="020B0602030504020204"/>
                          <a:cs typeface="Lucida Sans Unicode" panose="020B0602030504020204"/>
                        </a:rPr>
                        <a:t>all </a:t>
                      </a:r>
                      <a:r>
                        <a:rPr sz="1600" spc="-49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600" dirty="0">
                          <a:latin typeface="Lucida Sans Unicode" panose="020B0602030504020204"/>
                          <a:cs typeface="Lucida Sans Unicode" panose="020B0602030504020204"/>
                        </a:rPr>
                        <a:t>subsets</a:t>
                      </a:r>
                      <a:endParaRPr sz="16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1811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1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508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732218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  <a:sym typeface="+mn-ea"/>
              </a:rPr>
              <a:t>Bậc tăng trưởng của hàm truy hồi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6" name="Table 5"/>
          <p:cNvGraphicFramePr/>
          <p:nvPr/>
        </p:nvGraphicFramePr>
        <p:xfrm>
          <a:off x="858520" y="1752600"/>
          <a:ext cx="9102090" cy="18300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6645"/>
                <a:gridCol w="4195445"/>
              </a:tblGrid>
              <a:tr h="5010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Dạng hàm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Phương pháp</a:t>
                      </a:r>
                      <a:endParaRPr lang="en-US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  <a:p>
                      <a:pPr>
                        <a:buNone/>
                      </a:pPr>
                      <a:r>
                        <a:rPr lang="en-US" b="1"/>
                        <a:t>Sử dụng định lý Master</a:t>
                      </a: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50101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Sử dụng định lý Akra–Bazzi</a:t>
                      </a:r>
                      <a:endParaRPr lang="en-US" b="1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200" y="2438400"/>
            <a:ext cx="1809750" cy="50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895600"/>
            <a:ext cx="4049395" cy="687070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858520" y="4114800"/>
            <a:ext cx="9061450" cy="1783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0800" marR="30480">
              <a:lnSpc>
                <a:spcPct val="135000"/>
              </a:lnSpc>
              <a:spcBef>
                <a:spcPts val="100"/>
              </a:spcBef>
              <a:tabLst>
                <a:tab pos="1792605" algn="l"/>
              </a:tabLst>
            </a:pPr>
            <a:r>
              <a:rPr lang="en-US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Đối với, </a:t>
            </a:r>
            <a:r>
              <a:rPr lang="en-US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các hàm truy hồi không thuộc hai dạng trên, ta có thể</a:t>
            </a:r>
            <a:endParaRPr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770"/>
              </a:lnSpc>
            </a:pPr>
            <a:r>
              <a:rPr sz="4400" baseline="-12000" dirty="0">
                <a:latin typeface="Microsoft YaHei" panose="020B0503020204020204" charset="-122"/>
                <a:cs typeface="Microsoft YaHei" panose="020B0503020204020204" charset="-122"/>
                <a:sym typeface="+mn-ea"/>
              </a:rPr>
              <a:t>・</a:t>
            </a:r>
            <a:r>
              <a:rPr lang="en-US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Sử dụng phương pháp thế</a:t>
            </a:r>
            <a:endParaRPr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4400" baseline="-12000" dirty="0">
                <a:latin typeface="Microsoft YaHei" panose="020B0503020204020204" charset="-122"/>
                <a:cs typeface="Microsoft YaHei" panose="020B0503020204020204" charset="-122"/>
                <a:sym typeface="+mn-ea"/>
              </a:rPr>
              <a:t>・</a:t>
            </a:r>
            <a:r>
              <a:rPr lang="en-US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Sử dụng cây truy hồi</a:t>
            </a:r>
            <a:endParaRPr>
              <a:latin typeface="Lucida Sans Unicode" panose="020B0602030504020204"/>
              <a:cs typeface="Lucida Sans Unicode" panose="020B0602030504020204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>
                <a:latin typeface="Microsoft Sans Serif" panose="020B0604020202020204"/>
                <a:cs typeface="Microsoft Sans Serif" panose="020B0604020202020204"/>
              </a:rPr>
              <a:t>Tìm kiếm </a:t>
            </a: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9" name="Rectangles 88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0" name="Straight Connector 89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91" name="Rectangles 90"/>
          <p:cNvSpPr/>
          <p:nvPr/>
        </p:nvSpPr>
        <p:spPr>
          <a:xfrm>
            <a:off x="9496425" y="7848600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2" name="Straight Connector 91"/>
          <p:cNvSpPr/>
          <p:nvPr/>
        </p:nvSpPr>
        <p:spPr>
          <a:xfrm flipV="1">
            <a:off x="9678988" y="7585075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2" grpId="0"/>
      <p:bldP spid="24" grpId="0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/>
      <p:bldP spid="9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>
                <a:latin typeface="Microsoft Sans Serif" panose="020B0604020202020204"/>
                <a:cs typeface="Microsoft Sans Serif" panose="020B0604020202020204"/>
              </a:rPr>
              <a:t>Tìm kiếm </a:t>
            </a: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9" name="Rectangles 88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0" name="Straight Connector 89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91" name="Rectangles 90"/>
          <p:cNvSpPr/>
          <p:nvPr/>
        </p:nvSpPr>
        <p:spPr>
          <a:xfrm>
            <a:off x="9496425" y="7848600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2" name="Straight Connector 91"/>
          <p:cNvSpPr/>
          <p:nvPr/>
        </p:nvSpPr>
        <p:spPr>
          <a:xfrm flipV="1">
            <a:off x="9678988" y="7585075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068" name="Rectangles 1067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69" name="Rectangles 1068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0" name="Rectangles 1069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1" name="Rectangles 1070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2" name="Rectangles 1071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3" name="Rectangles 1072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4" name="Rectangles 1073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5" name="Rectangles 1074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6" name="Rectangles 1075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7" name="Rectangles 1076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8" name="Rectangles 1077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79" name="Rectangles 1078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0" name="Rectangles 1079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1" name="Rectangles 1080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2" name="Rectangles 1081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3" name="Rectangles 1082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4" name="Rectangles 1083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5" name="Rectangles 1084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6" name="Rectangles 1085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7" name="Rectangles 1086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8" name="Rectangles 1087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89" name="Rectangles 1088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0" name="Rectangles 1089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1" name="Rectangles 1090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2" name="Rectangles 1091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3" name="Rectangles 1092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4" name="Rectangles 1093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5" name="Rectangles 1094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6" name="Rectangles 1095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7" name="Rectangles 1096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8" name="Rectangles 1097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99" name="Straight Connector 1098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101" name="Rectangles 1100"/>
          <p:cNvSpPr/>
          <p:nvPr/>
        </p:nvSpPr>
        <p:spPr>
          <a:xfrm>
            <a:off x="9496425" y="7848600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102" name="Straight Connector 1101"/>
          <p:cNvSpPr/>
          <p:nvPr/>
        </p:nvSpPr>
        <p:spPr>
          <a:xfrm flipV="1">
            <a:off x="9678988" y="7585075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103" name="Rectangles 1102"/>
          <p:cNvSpPr/>
          <p:nvPr/>
        </p:nvSpPr>
        <p:spPr>
          <a:xfrm>
            <a:off x="6224588" y="7847013"/>
            <a:ext cx="50482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mid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104" name="Straight Connector 1103"/>
          <p:cNvSpPr/>
          <p:nvPr/>
        </p:nvSpPr>
        <p:spPr>
          <a:xfrm flipV="1">
            <a:off x="646112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105" name="Oval 1104"/>
          <p:cNvSpPr/>
          <p:nvPr/>
        </p:nvSpPr>
        <p:spPr>
          <a:xfrm>
            <a:off x="6303963" y="6881813"/>
            <a:ext cx="357187" cy="357187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9" name="Rectangles 88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0" name="Straight Connector 89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4" name="Rectangles 3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" name="Rectangles 7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1" name="Rectangles 10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5" name="Rectangles 14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6" name="Rectangles 15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" name="Rectangles 18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6" name="Rectangles 25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7" name="Rectangles 26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8" name="Rectangles 27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9" name="Rectangles 28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0" name="Rectangles 29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1" name="Rectangles 30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2" name="Rectangles 31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3" name="Rectangles 32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4" name="Rectangles 33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5" name="Rectangles 34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6" name="Rectangles 35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7" name="Straight Connector 36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38" name="Rectangles 37"/>
          <p:cNvSpPr/>
          <p:nvPr/>
        </p:nvSpPr>
        <p:spPr>
          <a:xfrm>
            <a:off x="5819775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39" name="Straight Connector 38"/>
          <p:cNvSpPr/>
          <p:nvPr/>
        </p:nvSpPr>
        <p:spPr>
          <a:xfrm flipV="1">
            <a:off x="6000750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9" name="Rectangles 88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90" name="Straight Connector 89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9460" name="Rectangles 19459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1" name="Rectangles 19460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2" name="Rectangles 19461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3" name="Rectangles 19462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4" name="Rectangles 19463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5" name="Rectangles 19464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6" name="Rectangles 19465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7" name="Rectangles 19466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8" name="Rectangles 19467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69" name="Rectangles 19468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0" name="Rectangles 19469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1" name="Rectangles 19470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2" name="Rectangles 19471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3" name="Rectangles 19472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4" name="Rectangles 19473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5" name="Rectangles 19474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6" name="Rectangles 19475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7" name="Rectangles 19476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8" name="Rectangles 19477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79" name="Rectangles 19478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0" name="Rectangles 19479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1" name="Rectangles 19480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2" name="Rectangles 19481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3" name="Rectangles 19482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4" name="Rectangles 19483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5" name="Rectangles 19484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6" name="Rectangles 19485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7" name="Rectangles 19486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8" name="Rectangles 19487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89" name="Rectangles 19488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90" name="Rectangles 19489"/>
          <p:cNvSpPr/>
          <p:nvPr/>
        </p:nvSpPr>
        <p:spPr>
          <a:xfrm>
            <a:off x="3076575" y="7845425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91" name="Straight Connector 19490"/>
          <p:cNvSpPr/>
          <p:nvPr/>
        </p:nvSpPr>
        <p:spPr>
          <a:xfrm flipV="1">
            <a:off x="3260725" y="7581900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9495" name="Rectangles 19494"/>
          <p:cNvSpPr/>
          <p:nvPr/>
        </p:nvSpPr>
        <p:spPr>
          <a:xfrm>
            <a:off x="4391025" y="7847013"/>
            <a:ext cx="50482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mid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96" name="Straight Connector 19495"/>
          <p:cNvSpPr/>
          <p:nvPr/>
        </p:nvSpPr>
        <p:spPr>
          <a:xfrm flipV="1">
            <a:off x="4627563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19497" name="Oval 19496"/>
          <p:cNvSpPr/>
          <p:nvPr/>
        </p:nvSpPr>
        <p:spPr>
          <a:xfrm>
            <a:off x="4467225" y="68802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Rectangles 19497"/>
          <p:cNvSpPr/>
          <p:nvPr/>
        </p:nvSpPr>
        <p:spPr>
          <a:xfrm>
            <a:off x="5819775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19499" name="Straight Connector 19498"/>
          <p:cNvSpPr/>
          <p:nvPr/>
        </p:nvSpPr>
        <p:spPr>
          <a:xfrm flipV="1">
            <a:off x="6000750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802" y="1346200"/>
            <a:ext cx="31070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Dự đoán hiệu suất.</a:t>
            </a:r>
            <a:endParaRPr lang="en-US" sz="2400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2336800"/>
            <a:ext cx="313880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So sánh thuật toán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3327400"/>
            <a:ext cx="29546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Cung cấp đảm bảo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802" y="4318000"/>
            <a:ext cx="434403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Hiểu về nền tảng lý thuyết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6482" y="5742940"/>
            <a:ext cx="75914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0" algn="l"/>
              </a:tabLst>
            </a:pPr>
            <a:r>
              <a:rPr lang="en-US"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Lý do thực dụng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tránh các lỗi hiệu suất.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567753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25" dirty="0">
                <a:latin typeface="Microsoft Sans Serif" panose="020B0604020202020204"/>
                <a:cs typeface="Microsoft Sans Serif" panose="020B0604020202020204"/>
              </a:rPr>
              <a:t>Lý do cần phải phân tich thuật toán</a:t>
            </a:r>
            <a:endParaRPr lang="en-US" sz="2800" b="0" spc="25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2901" y="4305300"/>
            <a:ext cx="310578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chưa quan tâm đến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565513" y="3544750"/>
            <a:ext cx="2103120" cy="662940"/>
            <a:chOff x="4565513" y="3544750"/>
            <a:chExt cx="2103120" cy="662940"/>
          </a:xfrm>
        </p:grpSpPr>
        <p:sp>
          <p:nvSpPr>
            <p:cNvPr id="10" name="object 10"/>
            <p:cNvSpPr/>
            <p:nvPr/>
          </p:nvSpPr>
          <p:spPr>
            <a:xfrm>
              <a:off x="4640935" y="3590738"/>
              <a:ext cx="2014855" cy="604520"/>
            </a:xfrm>
            <a:custGeom>
              <a:avLst/>
              <a:gdLst/>
              <a:ahLst/>
              <a:cxnLst/>
              <a:rect l="l" t="t" r="r" b="b"/>
              <a:pathLst>
                <a:path w="2014854" h="604520">
                  <a:moveTo>
                    <a:pt x="0" y="0"/>
                  </a:moveTo>
                  <a:lnTo>
                    <a:pt x="12165" y="3648"/>
                  </a:lnTo>
                  <a:lnTo>
                    <a:pt x="2014636" y="604198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65513" y="3544750"/>
              <a:ext cx="134620" cy="116839"/>
            </a:xfrm>
            <a:custGeom>
              <a:avLst/>
              <a:gdLst/>
              <a:ahLst/>
              <a:cxnLst/>
              <a:rect l="l" t="t" r="r" b="b"/>
              <a:pathLst>
                <a:path w="134620" h="116839">
                  <a:moveTo>
                    <a:pt x="134292" y="0"/>
                  </a:moveTo>
                  <a:lnTo>
                    <a:pt x="0" y="23370"/>
                  </a:lnTo>
                  <a:lnTo>
                    <a:pt x="99272" y="116782"/>
                  </a:lnTo>
                  <a:lnTo>
                    <a:pt x="87586" y="49636"/>
                  </a:lnTo>
                  <a:lnTo>
                    <a:pt x="13429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672260" y="4409456"/>
            <a:ext cx="986155" cy="121920"/>
            <a:chOff x="5672260" y="4409456"/>
            <a:chExt cx="986155" cy="121920"/>
          </a:xfrm>
        </p:grpSpPr>
        <p:sp>
          <p:nvSpPr>
            <p:cNvPr id="13" name="object 13"/>
            <p:cNvSpPr/>
            <p:nvPr/>
          </p:nvSpPr>
          <p:spPr>
            <a:xfrm>
              <a:off x="5751000" y="4470410"/>
              <a:ext cx="907415" cy="635"/>
            </a:xfrm>
            <a:custGeom>
              <a:avLst/>
              <a:gdLst/>
              <a:ahLst/>
              <a:cxnLst/>
              <a:rect l="l" t="t" r="r" b="b"/>
              <a:pathLst>
                <a:path w="907415" h="635">
                  <a:moveTo>
                    <a:pt x="0" y="0"/>
                  </a:moveTo>
                  <a:lnTo>
                    <a:pt x="12700" y="1"/>
                  </a:lnTo>
                  <a:lnTo>
                    <a:pt x="907016" y="116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72260" y="4409456"/>
              <a:ext cx="122555" cy="121920"/>
            </a:xfrm>
            <a:custGeom>
              <a:avLst/>
              <a:gdLst/>
              <a:ahLst/>
              <a:cxnLst/>
              <a:rect l="l" t="t" r="r" b="b"/>
              <a:pathLst>
                <a:path w="122554" h="121920">
                  <a:moveTo>
                    <a:pt x="121927" y="0"/>
                  </a:moveTo>
                  <a:lnTo>
                    <a:pt x="0" y="60943"/>
                  </a:lnTo>
                  <a:lnTo>
                    <a:pt x="121912" y="121920"/>
                  </a:lnTo>
                  <a:lnTo>
                    <a:pt x="91445" y="60943"/>
                  </a:lnTo>
                  <a:lnTo>
                    <a:pt x="12192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992901" y="2260600"/>
            <a:ext cx="2164715" cy="258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quan tâm đến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550690" y="1546964"/>
            <a:ext cx="2222500" cy="683260"/>
            <a:chOff x="4550690" y="1546964"/>
            <a:chExt cx="2222500" cy="683260"/>
          </a:xfrm>
        </p:grpSpPr>
        <p:sp>
          <p:nvSpPr>
            <p:cNvPr id="17" name="object 17"/>
            <p:cNvSpPr/>
            <p:nvPr/>
          </p:nvSpPr>
          <p:spPr>
            <a:xfrm>
              <a:off x="4626265" y="1593352"/>
              <a:ext cx="2134235" cy="624205"/>
            </a:xfrm>
            <a:custGeom>
              <a:avLst/>
              <a:gdLst/>
              <a:ahLst/>
              <a:cxnLst/>
              <a:rect l="l" t="t" r="r" b="b"/>
              <a:pathLst>
                <a:path w="2134234" h="624205">
                  <a:moveTo>
                    <a:pt x="0" y="0"/>
                  </a:moveTo>
                  <a:lnTo>
                    <a:pt x="12188" y="3564"/>
                  </a:lnTo>
                  <a:lnTo>
                    <a:pt x="2133606" y="624074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550690" y="1546964"/>
              <a:ext cx="134620" cy="117475"/>
            </a:xfrm>
            <a:custGeom>
              <a:avLst/>
              <a:gdLst/>
              <a:ahLst/>
              <a:cxnLst/>
              <a:rect l="l" t="t" r="r" b="b"/>
              <a:pathLst>
                <a:path w="134620" h="117475">
                  <a:moveTo>
                    <a:pt x="134129" y="0"/>
                  </a:moveTo>
                  <a:lnTo>
                    <a:pt x="0" y="24283"/>
                  </a:lnTo>
                  <a:lnTo>
                    <a:pt x="99905" y="117017"/>
                  </a:lnTo>
                  <a:lnTo>
                    <a:pt x="87763" y="49952"/>
                  </a:lnTo>
                  <a:lnTo>
                    <a:pt x="134129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570032" y="2364739"/>
            <a:ext cx="2207260" cy="121920"/>
            <a:chOff x="4570032" y="2364739"/>
            <a:chExt cx="2207260" cy="121920"/>
          </a:xfrm>
        </p:grpSpPr>
        <p:sp>
          <p:nvSpPr>
            <p:cNvPr id="20" name="object 20"/>
            <p:cNvSpPr/>
            <p:nvPr/>
          </p:nvSpPr>
          <p:spPr>
            <a:xfrm>
              <a:off x="4648772" y="2425699"/>
              <a:ext cx="2128520" cy="0"/>
            </a:xfrm>
            <a:custGeom>
              <a:avLst/>
              <a:gdLst/>
              <a:ahLst/>
              <a:cxnLst/>
              <a:rect l="l" t="t" r="r" b="b"/>
              <a:pathLst>
                <a:path w="2128520">
                  <a:moveTo>
                    <a:pt x="0" y="0"/>
                  </a:moveTo>
                  <a:lnTo>
                    <a:pt x="12700" y="0"/>
                  </a:lnTo>
                  <a:lnTo>
                    <a:pt x="2128342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70032" y="2364739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59"/>
                  </a:lnTo>
                  <a:lnTo>
                    <a:pt x="121920" y="121919"/>
                  </a:lnTo>
                  <a:lnTo>
                    <a:pt x="91439" y="6095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4550690" y="2655458"/>
            <a:ext cx="2221865" cy="591185"/>
            <a:chOff x="4550690" y="2655458"/>
            <a:chExt cx="2221865" cy="591185"/>
          </a:xfrm>
        </p:grpSpPr>
        <p:sp>
          <p:nvSpPr>
            <p:cNvPr id="23" name="object 23"/>
            <p:cNvSpPr/>
            <p:nvPr/>
          </p:nvSpPr>
          <p:spPr>
            <a:xfrm>
              <a:off x="4627110" y="2668158"/>
              <a:ext cx="2132330" cy="529590"/>
            </a:xfrm>
            <a:custGeom>
              <a:avLst/>
              <a:gdLst/>
              <a:ahLst/>
              <a:cxnLst/>
              <a:rect l="l" t="t" r="r" b="b"/>
              <a:pathLst>
                <a:path w="2132329" h="529589">
                  <a:moveTo>
                    <a:pt x="0" y="529479"/>
                  </a:moveTo>
                  <a:lnTo>
                    <a:pt x="12326" y="526418"/>
                  </a:lnTo>
                  <a:lnTo>
                    <a:pt x="2132223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550690" y="3128068"/>
              <a:ext cx="133350" cy="118745"/>
            </a:xfrm>
            <a:custGeom>
              <a:avLst/>
              <a:gdLst/>
              <a:ahLst/>
              <a:cxnLst/>
              <a:rect l="l" t="t" r="r" b="b"/>
              <a:pathLst>
                <a:path w="133350" h="118744">
                  <a:moveTo>
                    <a:pt x="103637" y="0"/>
                  </a:moveTo>
                  <a:lnTo>
                    <a:pt x="0" y="88544"/>
                  </a:lnTo>
                  <a:lnTo>
                    <a:pt x="133018" y="118327"/>
                  </a:lnTo>
                  <a:lnTo>
                    <a:pt x="88746" y="66508"/>
                  </a:lnTo>
                  <a:lnTo>
                    <a:pt x="103637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1473200" y="7073900"/>
            <a:ext cx="10058400" cy="1981200"/>
          </a:xfrm>
          <a:custGeom>
            <a:avLst/>
            <a:gdLst/>
            <a:ahLst/>
            <a:cxnLst/>
            <a:rect l="l" t="t" r="r" b="b"/>
            <a:pathLst>
              <a:path w="10058400" h="1981200">
                <a:moveTo>
                  <a:pt x="0" y="0"/>
                </a:moveTo>
                <a:lnTo>
                  <a:pt x="10058400" y="0"/>
                </a:lnTo>
                <a:lnTo>
                  <a:pt x="10058400" y="1981200"/>
                </a:lnTo>
                <a:lnTo>
                  <a:pt x="0" y="19812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1473200" y="7073900"/>
            <a:ext cx="10058400" cy="140144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1693545" marR="1899285" indent="-207010">
              <a:lnSpc>
                <a:spcPct val="142000"/>
              </a:lnSpc>
              <a:spcBef>
                <a:spcPts val="5"/>
              </a:spcBef>
            </a:pPr>
            <a:r>
              <a:rPr lang="en-US" sz="2000" b="1" spc="20" dirty="0">
                <a:latin typeface="Tahoma" panose="020B0604030504040204"/>
                <a:cs typeface="Tahoma" panose="020B0604030504040204"/>
              </a:rPr>
              <a:t> khách hàng nhận được hiệu suất kém vì lập trình viên không hiểu các đặc điểm hiệu suất</a:t>
            </a:r>
            <a:endParaRPr lang="en-US" sz="2000" b="1" spc="20" dirty="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854200" y="7226300"/>
            <a:ext cx="9182100" cy="1485900"/>
            <a:chOff x="1854200" y="7226300"/>
            <a:chExt cx="9182100" cy="1485900"/>
          </a:xfrm>
        </p:grpSpPr>
        <p:pic>
          <p:nvPicPr>
            <p:cNvPr id="28" name="object 2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854200" y="7226300"/>
              <a:ext cx="863600" cy="14859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300" y="7366000"/>
              <a:ext cx="1143000" cy="1346200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5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4" name="Rectangles 20483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5" name="Rectangles 20484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6" name="Rectangles 20485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7" name="Rectangles 20486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8" name="Rectangles 20487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89" name="Rectangles 20488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0" name="Rectangles 20489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1" name="Rectangles 20490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2" name="Rectangles 20491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3" name="Rectangles 20492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4" name="Rectangles 20493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5" name="Rectangles 20494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6" name="Rectangles 20495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7" name="Rectangles 20496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8" name="Rectangles 20497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499" name="Rectangles 20498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0" name="Rectangles 20499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1" name="Rectangles 20500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2" name="Rectangles 20501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3" name="Rectangles 20502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4" name="Rectangles 20503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5" name="Rectangles 20504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6" name="Rectangles 20505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7" name="Rectangles 20506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8" name="Rectangles 20507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09" name="Rectangles 20508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10" name="Rectangles 20509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11" name="Rectangles 20510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12" name="Rectangles 20511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13" name="Rectangles 20512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19" name="Rectangles 20518"/>
          <p:cNvSpPr/>
          <p:nvPr/>
        </p:nvSpPr>
        <p:spPr>
          <a:xfrm>
            <a:off x="4914900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20" name="Straight Connector 20519"/>
          <p:cNvSpPr/>
          <p:nvPr/>
        </p:nvSpPr>
        <p:spPr>
          <a:xfrm flipV="1">
            <a:off x="509587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0522" name="Rectangles 20521"/>
          <p:cNvSpPr/>
          <p:nvPr/>
        </p:nvSpPr>
        <p:spPr>
          <a:xfrm>
            <a:off x="5819775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0523" name="Straight Connector 20522"/>
          <p:cNvSpPr/>
          <p:nvPr/>
        </p:nvSpPr>
        <p:spPr>
          <a:xfrm flipV="1">
            <a:off x="6000750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08" name="Rectangles 21507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09" name="Rectangles 21508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0" name="Rectangles 21509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1" name="Rectangles 21510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2" name="Rectangles 21511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3" name="Rectangles 21512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4" name="Rectangles 21513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5" name="Rectangles 21514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6" name="Rectangles 21515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7" name="Rectangles 21516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8" name="Rectangles 21517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19" name="Rectangles 21518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0" name="Rectangles 21519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1" name="Rectangles 21520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2" name="Rectangles 21521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3" name="Rectangles 21522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4" name="Rectangles 21523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5" name="Rectangles 21524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6" name="Rectangles 21525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7" name="Rectangles 21526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8" name="Rectangles 21527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29" name="Rectangles 21528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0" name="Rectangles 21529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1" name="Rectangles 21530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2" name="Rectangles 21531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3" name="Rectangles 21532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4" name="Rectangles 21533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5" name="Rectangles 21534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6" name="Rectangles 21535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7" name="Rectangles 21536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8" name="Rectangles 21537"/>
          <p:cNvSpPr/>
          <p:nvPr/>
        </p:nvSpPr>
        <p:spPr>
          <a:xfrm>
            <a:off x="4914900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39" name="Straight Connector 21538"/>
          <p:cNvSpPr/>
          <p:nvPr/>
        </p:nvSpPr>
        <p:spPr>
          <a:xfrm flipV="1">
            <a:off x="509587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1540" name="Rectangles 21539"/>
          <p:cNvSpPr/>
          <p:nvPr/>
        </p:nvSpPr>
        <p:spPr>
          <a:xfrm>
            <a:off x="5819775" y="7847013"/>
            <a:ext cx="39687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41" name="Straight Connector 21540"/>
          <p:cNvSpPr/>
          <p:nvPr/>
        </p:nvSpPr>
        <p:spPr>
          <a:xfrm flipV="1">
            <a:off x="6000750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1542" name="Rectangles 21541"/>
          <p:cNvSpPr/>
          <p:nvPr/>
        </p:nvSpPr>
        <p:spPr>
          <a:xfrm>
            <a:off x="5311775" y="7847013"/>
            <a:ext cx="504825" cy="30480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mid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1543" name="Straight Connector 21542"/>
          <p:cNvSpPr/>
          <p:nvPr/>
        </p:nvSpPr>
        <p:spPr>
          <a:xfrm flipV="1">
            <a:off x="5548313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1544" name="Oval 21543"/>
          <p:cNvSpPr/>
          <p:nvPr/>
        </p:nvSpPr>
        <p:spPr>
          <a:xfrm>
            <a:off x="5387975" y="68802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56" name="Rectangles 23555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57" name="Rectangles 23556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58" name="Rectangles 23557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59" name="Rectangles 23558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0" name="Rectangles 23559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1" name="Rectangles 23560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2" name="Rectangles 23561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3" name="Rectangles 23562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4" name="Rectangles 23563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5" name="Rectangles 23564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6" name="Rectangles 23565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7" name="Rectangles 23566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8" name="Rectangles 23567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69" name="Rectangles 23568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0" name="Rectangles 23569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1" name="Rectangles 23570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2" name="Rectangles 23571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3" name="Rectangles 23572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4" name="Rectangles 23573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5" name="Rectangles 23574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6" name="Rectangles 23575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7" name="Rectangles 23576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8" name="Rectangles 23577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79" name="Rectangles 23578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0" name="Rectangles 23579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1" name="Rectangles 23580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2" name="Rectangles 23581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3" name="Rectangles 23582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4" name="Rectangles 23583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5" name="Rectangles 23584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6" name="Rectangles 23585"/>
          <p:cNvSpPr/>
          <p:nvPr/>
        </p:nvSpPr>
        <p:spPr>
          <a:xfrm>
            <a:off x="4914900" y="7847013"/>
            <a:ext cx="396875" cy="517525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br>
              <a:rPr b="1">
                <a:latin typeface="Courier New" panose="02070309020205020404" pitchFamily="64" charset="0"/>
                <a:ea typeface="MS PGothic" panose="020B0600070205080204" charset="-128"/>
              </a:rPr>
            </a:b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3587" name="Straight Connector 23586"/>
          <p:cNvSpPr/>
          <p:nvPr/>
        </p:nvSpPr>
        <p:spPr>
          <a:xfrm flipV="1">
            <a:off x="509587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0" name="Rectangles 24579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1" name="Rectangles 24580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2" name="Rectangles 24581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3" name="Rectangles 24582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4" name="Rectangles 24583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5" name="Rectangles 24584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6" name="Rectangles 24585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7" name="Rectangles 24586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8" name="Rectangles 24587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89" name="Rectangles 24588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0" name="Rectangles 24589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1" name="Rectangles 24590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2" name="Rectangles 24591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3" name="Rectangles 24592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4" name="Rectangles 24593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5" name="Rectangles 24594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6" name="Rectangles 24595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7" name="Rectangles 24596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8" name="Rectangles 24597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599" name="Rectangles 24598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0" name="Rectangles 24599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1" name="Rectangles 24600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2" name="Rectangles 24601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3" name="Rectangles 24602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4" name="Rectangles 24603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5" name="Rectangles 24604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6" name="Rectangles 24605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7" name="Rectangles 24606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8" name="Rectangles 24607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09" name="Rectangles 24608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10" name="Rectangles 24609"/>
          <p:cNvSpPr/>
          <p:nvPr/>
        </p:nvSpPr>
        <p:spPr>
          <a:xfrm>
            <a:off x="4860925" y="7847013"/>
            <a:ext cx="504825" cy="73025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br>
              <a:rPr b="1">
                <a:latin typeface="Courier New" panose="02070309020205020404" pitchFamily="64" charset="0"/>
                <a:ea typeface="MS PGothic" panose="020B0600070205080204" charset="-128"/>
              </a:rPr>
            </a:b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br>
              <a:rPr b="1">
                <a:latin typeface="Courier New" panose="02070309020205020404" pitchFamily="64" charset="0"/>
                <a:ea typeface="MS PGothic" panose="020B0600070205080204" charset="-128"/>
              </a:rPr>
            </a:b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mid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4611" name="Straight Connector 24610"/>
          <p:cNvSpPr/>
          <p:nvPr/>
        </p:nvSpPr>
        <p:spPr>
          <a:xfrm flipV="1">
            <a:off x="509587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  <p:sp>
        <p:nvSpPr>
          <p:cNvPr id="24612" name="Oval 24611"/>
          <p:cNvSpPr/>
          <p:nvPr/>
        </p:nvSpPr>
        <p:spPr>
          <a:xfrm>
            <a:off x="4927600" y="6880225"/>
            <a:ext cx="357188" cy="357188"/>
          </a:xfrm>
          <a:prstGeom prst="ellipse">
            <a:avLst/>
          </a:prstGeom>
          <a:solidFill>
            <a:schemeClr val="folHlink">
              <a:alpha val="25000"/>
            </a:schemeClr>
          </a:solidFill>
          <a:ln w="9525"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2569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7400" y="1371600"/>
            <a:ext cx="11530330" cy="2785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10033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Cho một dãy đã sắp xếp và khóa k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vị trí của khóa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50800">
              <a:lnSpc>
                <a:spcPts val="2590"/>
              </a:lnSpc>
              <a:tabLst>
                <a:tab pos="2312670" algn="l"/>
              </a:tabLst>
            </a:pPr>
            <a:r>
              <a:rPr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Binary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search.	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Tìm kiếm khóa với phần tử ở giữa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nhỏ, tìm phía bên trái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0" dirty="0">
                <a:latin typeface="Lucida Sans Unicode" panose="020B0602030504020204"/>
                <a:cs typeface="Lucida Sans Unicode" panose="020B0602030504020204"/>
              </a:rPr>
              <a:t>Quá lớn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phía bên phải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187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Bằng nhau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trả về vị trí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7802" y="5740400"/>
            <a:ext cx="290449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spc="40" dirty="0">
                <a:latin typeface="Tahoma" panose="020B0604030504040204"/>
                <a:cs typeface="Tahoma" panose="020B0604030504040204"/>
              </a:rPr>
              <a:t>tìm kiếm phần tử</a:t>
            </a:r>
            <a:r>
              <a:rPr sz="1800" b="1" spc="45" dirty="0">
                <a:latin typeface="Tahoma" panose="020B0604030504040204"/>
                <a:cs typeface="Tahoma" panose="020B0604030504040204"/>
              </a:rPr>
              <a:t> </a:t>
            </a:r>
            <a:r>
              <a:rPr sz="1800" b="1" spc="35" dirty="0">
                <a:latin typeface="Tahoma" panose="020B0604030504040204"/>
                <a:cs typeface="Tahoma" panose="020B0604030504040204"/>
              </a:rPr>
              <a:t>33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59" name="Rectangles 58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0" name="Rectangles 59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1" name="Rectangles 60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2" name="Rectangles 61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3" name="Rectangles 62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4" name="Rectangles 63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5" name="Rectangles 64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6" name="Rectangles 65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7" name="Rectangles 66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8" name="Rectangles 67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69" name="Rectangles 68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0" name="Rectangles 69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1" name="Rectangles 70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2" name="Rectangles 71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3" name="Rectangles 72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4" name="Rectangles 73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5" name="Rectangles 74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6" name="Rectangles 75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7" name="Rectangles 76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8" name="Rectangles 77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79" name="Rectangles 78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0" name="Rectangles 79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1" name="Rectangles 80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2" name="Rectangles 81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3" name="Rectangles 82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4" name="Rectangles 83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5" name="Rectangles 84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6" name="Rectangles 85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7" name="Rectangles 86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88" name="Rectangles 87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solidFill>
            <a:schemeClr val="tx2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4" name="Rectangles 25603"/>
          <p:cNvSpPr/>
          <p:nvPr/>
        </p:nvSpPr>
        <p:spPr>
          <a:xfrm>
            <a:off x="6705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5" name="Rectangles 25604"/>
          <p:cNvSpPr/>
          <p:nvPr/>
        </p:nvSpPr>
        <p:spPr>
          <a:xfrm>
            <a:off x="3962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6" name="Rectangles 25605"/>
          <p:cNvSpPr/>
          <p:nvPr/>
        </p:nvSpPr>
        <p:spPr>
          <a:xfrm>
            <a:off x="3505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7" name="Rectangles 25606"/>
          <p:cNvSpPr/>
          <p:nvPr/>
        </p:nvSpPr>
        <p:spPr>
          <a:xfrm>
            <a:off x="4419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8" name="Rectangles 25607"/>
          <p:cNvSpPr/>
          <p:nvPr/>
        </p:nvSpPr>
        <p:spPr>
          <a:xfrm>
            <a:off x="4876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09" name="Rectangles 25608"/>
          <p:cNvSpPr/>
          <p:nvPr/>
        </p:nvSpPr>
        <p:spPr>
          <a:xfrm>
            <a:off x="5791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0" name="Rectangles 25609"/>
          <p:cNvSpPr/>
          <p:nvPr/>
        </p:nvSpPr>
        <p:spPr>
          <a:xfrm>
            <a:off x="5334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1" name="Rectangles 25610"/>
          <p:cNvSpPr/>
          <p:nvPr/>
        </p:nvSpPr>
        <p:spPr>
          <a:xfrm>
            <a:off x="6248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2" name="Rectangles 25611"/>
          <p:cNvSpPr/>
          <p:nvPr/>
        </p:nvSpPr>
        <p:spPr>
          <a:xfrm>
            <a:off x="7620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3" name="Rectangles 25612"/>
          <p:cNvSpPr/>
          <p:nvPr/>
        </p:nvSpPr>
        <p:spPr>
          <a:xfrm>
            <a:off x="7162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4" name="Rectangles 25613"/>
          <p:cNvSpPr/>
          <p:nvPr/>
        </p:nvSpPr>
        <p:spPr>
          <a:xfrm>
            <a:off x="80772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11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5" name="Rectangles 25614"/>
          <p:cNvSpPr/>
          <p:nvPr/>
        </p:nvSpPr>
        <p:spPr>
          <a:xfrm>
            <a:off x="85344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12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6" name="Rectangles 25615"/>
          <p:cNvSpPr/>
          <p:nvPr/>
        </p:nvSpPr>
        <p:spPr>
          <a:xfrm>
            <a:off x="94488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7" name="Rectangles 25616"/>
          <p:cNvSpPr/>
          <p:nvPr/>
        </p:nvSpPr>
        <p:spPr>
          <a:xfrm>
            <a:off x="89916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8" name="Rectangles 25617"/>
          <p:cNvSpPr/>
          <p:nvPr/>
        </p:nvSpPr>
        <p:spPr>
          <a:xfrm>
            <a:off x="3048000" y="7300913"/>
            <a:ext cx="457200" cy="192087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sz="900"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0</a:t>
            </a:r>
            <a:endParaRPr sz="900"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19" name="Rectangles 25618"/>
          <p:cNvSpPr/>
          <p:nvPr/>
        </p:nvSpPr>
        <p:spPr>
          <a:xfrm>
            <a:off x="6705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0" name="Rectangles 25619"/>
          <p:cNvSpPr/>
          <p:nvPr/>
        </p:nvSpPr>
        <p:spPr>
          <a:xfrm>
            <a:off x="3962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1" name="Rectangles 25620"/>
          <p:cNvSpPr/>
          <p:nvPr/>
        </p:nvSpPr>
        <p:spPr>
          <a:xfrm>
            <a:off x="3505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13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2" name="Rectangles 25621"/>
          <p:cNvSpPr/>
          <p:nvPr/>
        </p:nvSpPr>
        <p:spPr>
          <a:xfrm>
            <a:off x="4419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25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3" name="Rectangles 25622"/>
          <p:cNvSpPr/>
          <p:nvPr/>
        </p:nvSpPr>
        <p:spPr>
          <a:xfrm>
            <a:off x="4876800" y="6851650"/>
            <a:ext cx="457200" cy="42068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bg1"/>
                </a:solidFill>
                <a:latin typeface="Courier New" panose="02070309020205020404" pitchFamily="64" charset="0"/>
                <a:ea typeface="MS PGothic" panose="020B0600070205080204" charset="-128"/>
              </a:rPr>
              <a:t>33</a:t>
            </a:r>
            <a:endParaRPr b="1">
              <a:solidFill>
                <a:schemeClr val="bg1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4" name="Rectangles 25623"/>
          <p:cNvSpPr/>
          <p:nvPr/>
        </p:nvSpPr>
        <p:spPr>
          <a:xfrm>
            <a:off x="5791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51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5" name="Rectangles 25624"/>
          <p:cNvSpPr/>
          <p:nvPr/>
        </p:nvSpPr>
        <p:spPr>
          <a:xfrm>
            <a:off x="5334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43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6" name="Rectangles 25625"/>
          <p:cNvSpPr/>
          <p:nvPr/>
        </p:nvSpPr>
        <p:spPr>
          <a:xfrm>
            <a:off x="6248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53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7" name="Rectangles 25626"/>
          <p:cNvSpPr/>
          <p:nvPr/>
        </p:nvSpPr>
        <p:spPr>
          <a:xfrm>
            <a:off x="7620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84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8" name="Rectangles 25627"/>
          <p:cNvSpPr/>
          <p:nvPr/>
        </p:nvSpPr>
        <p:spPr>
          <a:xfrm>
            <a:off x="7162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72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29" name="Rectangles 25628"/>
          <p:cNvSpPr/>
          <p:nvPr/>
        </p:nvSpPr>
        <p:spPr>
          <a:xfrm>
            <a:off x="80772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93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0" name="Rectangles 25629"/>
          <p:cNvSpPr/>
          <p:nvPr/>
        </p:nvSpPr>
        <p:spPr>
          <a:xfrm>
            <a:off x="85344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95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1" name="Rectangles 25630"/>
          <p:cNvSpPr/>
          <p:nvPr/>
        </p:nvSpPr>
        <p:spPr>
          <a:xfrm>
            <a:off x="94488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97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2" name="Rectangles 25631"/>
          <p:cNvSpPr/>
          <p:nvPr/>
        </p:nvSpPr>
        <p:spPr>
          <a:xfrm>
            <a:off x="89916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96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3" name="Rectangles 25632"/>
          <p:cNvSpPr/>
          <p:nvPr/>
        </p:nvSpPr>
        <p:spPr>
          <a:xfrm>
            <a:off x="3048000" y="6851650"/>
            <a:ext cx="457200" cy="420688"/>
          </a:xfrm>
          <a:prstGeom prst="rect">
            <a:avLst/>
          </a:prstGeom>
          <a:pattFill prst="openDmnd">
            <a:fgClr>
              <a:schemeClr val="bg2"/>
            </a:fgClr>
            <a:bgClr>
              <a:schemeClr val="tx2"/>
            </a:bgClr>
          </a:pattFill>
          <a:ln w="9525" cap="flat" cmpd="sng">
            <a:solidFill>
              <a:schemeClr val="bg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lIns="92075" tIns="46038" rIns="92075" bIns="46038" anchor="ctr" anchorCtr="0"/>
          <a:lstStyle/>
          <a:p>
            <a:pPr algn="ctr">
              <a:buNone/>
            </a:pPr>
            <a:r>
              <a:rPr b="1">
                <a:solidFill>
                  <a:schemeClr val="hlink"/>
                </a:solidFill>
                <a:latin typeface="Courier New" panose="02070309020205020404" pitchFamily="64" charset="0"/>
                <a:ea typeface="MS PGothic" panose="020B0600070205080204" charset="-128"/>
              </a:rPr>
              <a:t>6</a:t>
            </a:r>
            <a:endParaRPr b="1">
              <a:solidFill>
                <a:schemeClr val="hlink"/>
              </a:solidFill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4" name="Rectangles 25633"/>
          <p:cNvSpPr/>
          <p:nvPr/>
        </p:nvSpPr>
        <p:spPr>
          <a:xfrm>
            <a:off x="4860925" y="7847013"/>
            <a:ext cx="504825" cy="730250"/>
          </a:xfrm>
          <a:prstGeom prst="rect">
            <a:avLst/>
          </a:prstGeom>
          <a:noFill/>
          <a:ln w="15875">
            <a:noFill/>
          </a:ln>
        </p:spPr>
        <p:txBody>
          <a:bodyPr wrap="none" lIns="92075" tIns="46038" rIns="92075" bIns="46038" anchor="t" anchorCtr="0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lo</a:t>
            </a:r>
            <a:br>
              <a:rPr b="1">
                <a:latin typeface="Courier New" panose="02070309020205020404" pitchFamily="64" charset="0"/>
                <a:ea typeface="MS PGothic" panose="020B0600070205080204" charset="-128"/>
              </a:rPr>
            </a:b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hi</a:t>
            </a:r>
            <a:br>
              <a:rPr b="1">
                <a:latin typeface="Courier New" panose="02070309020205020404" pitchFamily="64" charset="0"/>
                <a:ea typeface="MS PGothic" panose="020B0600070205080204" charset="-128"/>
              </a:rPr>
            </a:br>
            <a:r>
              <a:rPr b="1">
                <a:latin typeface="Courier New" panose="02070309020205020404" pitchFamily="64" charset="0"/>
                <a:ea typeface="MS PGothic" panose="020B0600070205080204" charset="-128"/>
              </a:rPr>
              <a:t>mid</a:t>
            </a:r>
            <a:endParaRPr b="1">
              <a:latin typeface="Courier New" panose="02070309020205020404" pitchFamily="64" charset="0"/>
              <a:ea typeface="MS PGothic" panose="020B0600070205080204" charset="-128"/>
            </a:endParaRPr>
          </a:p>
        </p:txBody>
      </p:sp>
      <p:sp>
        <p:nvSpPr>
          <p:cNvPr id="25635" name="Straight Connector 25634"/>
          <p:cNvSpPr/>
          <p:nvPr/>
        </p:nvSpPr>
        <p:spPr>
          <a:xfrm flipV="1">
            <a:off x="5095875" y="7583488"/>
            <a:ext cx="0" cy="2286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sm" len="sm"/>
          </a:ln>
        </p:spPr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73564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57780" algn="l"/>
              </a:tabLst>
            </a:pPr>
            <a:r>
              <a:rPr lang="en-US" sz="2800" b="0" spc="45" dirty="0">
                <a:latin typeface="Microsoft Sans Serif" panose="020B0604020202020204"/>
                <a:cs typeface="Microsoft Sans Serif" panose="020B0604020202020204"/>
              </a:rPr>
              <a:t>Tìm kiếm nhị phân</a:t>
            </a:r>
            <a:r>
              <a:rPr sz="2800" b="0" spc="-5" dirty="0"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lang="en-US" sz="2800" b="0" spc="-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800" b="0" spc="10" dirty="0">
                <a:latin typeface="Microsoft Sans Serif" panose="020B0604020202020204"/>
                <a:cs typeface="Microsoft Sans Serif" panose="020B0604020202020204"/>
              </a:rPr>
              <a:t>phân tích toán học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1216660"/>
            <a:ext cx="11277600" cy="300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7805">
              <a:lnSpc>
                <a:spcPct val="135000"/>
              </a:lnSpc>
              <a:spcBef>
                <a:spcPts val="100"/>
              </a:spcBef>
              <a:tabLst>
                <a:tab pos="1976755" algn="l"/>
                <a:tab pos="717423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Mệnh đề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Tìm kiếm nhị phân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dùng tối đa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lg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35" dirty="0">
                <a:latin typeface="Lucida Sans Unicode" panose="020B0602030504020204"/>
                <a:cs typeface="Lucida Sans Unicode" panose="020B0602030504020204"/>
              </a:rPr>
              <a:t>phép so sánh khóa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20" dirty="0">
                <a:latin typeface="Lucida Sans Unicode" panose="020B0602030504020204"/>
                <a:cs typeface="Lucida Sans Unicode" panose="020B0602030504020204"/>
              </a:rPr>
              <a:t>để tìm kiếm trong một mảng đã được sắp xếp kích thước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271000"/>
              </a:lnSpc>
              <a:tabLst>
                <a:tab pos="810895" algn="l"/>
                <a:tab pos="1630680" algn="l"/>
                <a:tab pos="1970405" algn="l"/>
                <a:tab pos="3935095" algn="l"/>
                <a:tab pos="4714875" algn="l"/>
                <a:tab pos="5034915" algn="l"/>
                <a:tab pos="6203315" algn="l"/>
                <a:tab pos="6527800" algn="l"/>
                <a:tab pos="6872605" algn="l"/>
                <a:tab pos="774827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Định nghĩa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</a:t>
            </a:r>
            <a:r>
              <a:rPr lang="en-US" sz="2400" dirty="0">
                <a:latin typeface="Symbol" panose="05050102010706020507"/>
                <a:cs typeface="Symbol" panose="05050102010706020507"/>
              </a:rPr>
              <a:t> </a:t>
            </a:r>
            <a:r>
              <a:rPr sz="2400" dirty="0">
                <a:latin typeface="Symbol" panose="05050102010706020507"/>
                <a:cs typeface="Symbol" panose="05050102010706020507"/>
              </a:rPr>
              <a:t>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35" dirty="0">
                <a:latin typeface="Lucida Sans Unicode" panose="020B0602030504020204"/>
                <a:cs typeface="Lucida Sans Unicode" panose="020B0602030504020204"/>
              </a:rPr>
              <a:t>phép so sánh khóa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trong mảng con size =</a:t>
            </a:r>
            <a:r>
              <a:rPr sz="2400" spc="160" dirty="0">
                <a:latin typeface="Tahoma" panose="020B0604030504040204"/>
                <a:cs typeface="Tahoma" panose="020B0604030504040204"/>
              </a:rPr>
              <a:t> 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</a:endParaRPr>
          </a:p>
          <a:p>
            <a:pPr marL="12700" marR="5080">
              <a:lnSpc>
                <a:spcPct val="271000"/>
              </a:lnSpc>
              <a:tabLst>
                <a:tab pos="810895" algn="l"/>
                <a:tab pos="1630680" algn="l"/>
                <a:tab pos="1970405" algn="l"/>
                <a:tab pos="3935095" algn="l"/>
                <a:tab pos="4714875" algn="l"/>
                <a:tab pos="5034915" algn="l"/>
                <a:tab pos="6203315" algn="l"/>
                <a:tab pos="6527800" algn="l"/>
                <a:tab pos="6872605" algn="l"/>
                <a:tab pos="7748270" algn="l"/>
              </a:tabLst>
            </a:pPr>
            <a:r>
              <a:rPr sz="2400" spc="-7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1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Công thức truy hồi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≤</a:t>
            </a:r>
            <a:r>
              <a:rPr lang="en-US" sz="24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2)	+	1	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for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&gt;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 </a:t>
            </a:r>
            <a:r>
              <a:rPr sz="2400" spc="40" dirty="0"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(1) =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1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90713" y="4279900"/>
            <a:ext cx="121920" cy="292100"/>
            <a:chOff x="6390713" y="4279900"/>
            <a:chExt cx="121920" cy="292100"/>
          </a:xfrm>
        </p:grpSpPr>
        <p:sp>
          <p:nvSpPr>
            <p:cNvPr id="5" name="object 5"/>
            <p:cNvSpPr/>
            <p:nvPr/>
          </p:nvSpPr>
          <p:spPr>
            <a:xfrm>
              <a:off x="6451600" y="4358639"/>
              <a:ext cx="635" cy="213360"/>
            </a:xfrm>
            <a:custGeom>
              <a:avLst/>
              <a:gdLst/>
              <a:ahLst/>
              <a:cxnLst/>
              <a:rect l="l" t="t" r="r" b="b"/>
              <a:pathLst>
                <a:path w="635" h="213360">
                  <a:moveTo>
                    <a:pt x="92" y="0"/>
                  </a:moveTo>
                  <a:lnTo>
                    <a:pt x="87" y="12700"/>
                  </a:lnTo>
                  <a:lnTo>
                    <a:pt x="0" y="21336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390713" y="4279900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106683" y="91439"/>
                  </a:moveTo>
                  <a:lnTo>
                    <a:pt x="60973" y="91439"/>
                  </a:lnTo>
                  <a:lnTo>
                    <a:pt x="121919" y="121946"/>
                  </a:lnTo>
                  <a:lnTo>
                    <a:pt x="106683" y="91439"/>
                  </a:lnTo>
                  <a:close/>
                </a:path>
                <a:path w="121920" h="122554">
                  <a:moveTo>
                    <a:pt x="61013" y="0"/>
                  </a:moveTo>
                  <a:lnTo>
                    <a:pt x="0" y="121893"/>
                  </a:lnTo>
                  <a:lnTo>
                    <a:pt x="60973" y="91439"/>
                  </a:lnTo>
                  <a:lnTo>
                    <a:pt x="106683" y="91439"/>
                  </a:lnTo>
                  <a:lnTo>
                    <a:pt x="61013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58520" y="4543800"/>
            <a:ext cx="6132195" cy="114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00" marR="5080">
              <a:lnSpc>
                <a:spcPct val="120000"/>
              </a:lnSpc>
              <a:spcBef>
                <a:spcPts val="100"/>
              </a:spcBef>
            </a:pP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left or right half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(floored</a:t>
            </a:r>
            <a:r>
              <a:rPr sz="1600" spc="-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division)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  <a:tabLst>
                <a:tab pos="164211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Chứng minh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[</a:t>
            </a:r>
            <a:r>
              <a:rPr lang="en-US" sz="24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xem như</a:t>
            </a:r>
            <a:r>
              <a:rPr sz="2400" spc="-1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solidFill>
                  <a:srgbClr val="606060"/>
                </a:solidFill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45" dirty="0">
                <a:solidFill>
                  <a:srgbClr val="60606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i="1" spc="145" dirty="0">
                <a:solidFill>
                  <a:srgbClr val="60606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2400" spc="-1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2</a:t>
            </a:r>
            <a:r>
              <a:rPr lang="en-US" sz="2400" baseline="300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k</a:t>
            </a:r>
            <a:r>
              <a:rPr sz="24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]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6714" y="4267200"/>
            <a:ext cx="121920" cy="292100"/>
            <a:chOff x="7406714" y="4267200"/>
            <a:chExt cx="121920" cy="292100"/>
          </a:xfrm>
        </p:grpSpPr>
        <p:sp>
          <p:nvSpPr>
            <p:cNvPr id="9" name="object 9"/>
            <p:cNvSpPr/>
            <p:nvPr/>
          </p:nvSpPr>
          <p:spPr>
            <a:xfrm>
              <a:off x="7467599" y="4345939"/>
              <a:ext cx="635" cy="213360"/>
            </a:xfrm>
            <a:custGeom>
              <a:avLst/>
              <a:gdLst/>
              <a:ahLst/>
              <a:cxnLst/>
              <a:rect l="l" t="t" r="r" b="b"/>
              <a:pathLst>
                <a:path w="634" h="213360">
                  <a:moveTo>
                    <a:pt x="92" y="0"/>
                  </a:moveTo>
                  <a:lnTo>
                    <a:pt x="87" y="12700"/>
                  </a:lnTo>
                  <a:lnTo>
                    <a:pt x="0" y="21336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406714" y="4267200"/>
              <a:ext cx="121920" cy="122555"/>
            </a:xfrm>
            <a:custGeom>
              <a:avLst/>
              <a:gdLst/>
              <a:ahLst/>
              <a:cxnLst/>
              <a:rect l="l" t="t" r="r" b="b"/>
              <a:pathLst>
                <a:path w="121920" h="122554">
                  <a:moveTo>
                    <a:pt x="106682" y="91439"/>
                  </a:moveTo>
                  <a:lnTo>
                    <a:pt x="60972" y="91439"/>
                  </a:lnTo>
                  <a:lnTo>
                    <a:pt x="121918" y="121946"/>
                  </a:lnTo>
                  <a:lnTo>
                    <a:pt x="106682" y="91439"/>
                  </a:lnTo>
                  <a:close/>
                </a:path>
                <a:path w="121920" h="122554">
                  <a:moveTo>
                    <a:pt x="61012" y="0"/>
                  </a:moveTo>
                  <a:lnTo>
                    <a:pt x="0" y="121893"/>
                  </a:lnTo>
                  <a:lnTo>
                    <a:pt x="60972" y="91439"/>
                  </a:lnTo>
                  <a:lnTo>
                    <a:pt x="106682" y="91439"/>
                  </a:lnTo>
                  <a:lnTo>
                    <a:pt x="61012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386601" y="4536440"/>
            <a:ext cx="3369945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possible</a:t>
            </a:r>
            <a:r>
              <a:rPr sz="1600" spc="-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to</a:t>
            </a:r>
            <a:r>
              <a:rPr sz="1600" spc="-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implement</a:t>
            </a:r>
            <a:r>
              <a:rPr sz="1600"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2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with</a:t>
            </a:r>
            <a:r>
              <a:rPr sz="1600" spc="-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one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4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2-way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compare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(instead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of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3-way)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129524" y="5996330"/>
          <a:ext cx="8465181" cy="333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0730"/>
                <a:gridCol w="507364"/>
                <a:gridCol w="1090295"/>
                <a:gridCol w="269875"/>
                <a:gridCol w="254635"/>
                <a:gridCol w="271144"/>
                <a:gridCol w="1197609"/>
                <a:gridCol w="357504"/>
                <a:gridCol w="3756025"/>
              </a:tblGrid>
              <a:tr h="450897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285"/>
                        </a:lnSpc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≤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ts val="2285"/>
                        </a:lnSpc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/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ts val="2285"/>
                        </a:lnSpc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ts val="2285"/>
                        </a:lnSpc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2045"/>
                        </a:lnSpc>
                      </a:pP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6074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≤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/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4)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</a:tr>
              <a:tr h="6221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≤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78105" algn="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/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8)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ctr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910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2000" spc="459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46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115"/>
                        </a:spcBef>
                      </a:pP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1605" marB="0">
                    <a:solidFill>
                      <a:srgbClr val="F2F2F2"/>
                    </a:solidFill>
                  </a:tcPr>
                </a:tc>
              </a:tr>
              <a:tr h="593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0160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6172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≤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35560" algn="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T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(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/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127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2000" spc="4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4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…</a:t>
                      </a:r>
                      <a:r>
                        <a:rPr sz="2000" spc="4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solidFill>
                      <a:srgbClr val="F2F2F2"/>
                    </a:solidFill>
                  </a:tcPr>
                </a:tc>
              </a:tr>
              <a:tr h="440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48895" algn="ctr">
                        <a:lnSpc>
                          <a:spcPts val="2335"/>
                        </a:lnSpc>
                        <a:spcBef>
                          <a:spcPts val="103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=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3081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33020" algn="r">
                        <a:lnSpc>
                          <a:spcPts val="2335"/>
                        </a:lnSpc>
                        <a:spcBef>
                          <a:spcPts val="103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</a:t>
                      </a:r>
                      <a:r>
                        <a:rPr sz="2000" spc="46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lg</a:t>
                      </a:r>
                      <a:r>
                        <a:rPr sz="20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3081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1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236601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Thuật toán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1700" y="1638300"/>
            <a:ext cx="6151880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764030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1: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Sắp xếp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số phân biệt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1981200"/>
            <a:ext cx="7194550" cy="1129665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65"/>
              </a:spcBef>
              <a:tabLst>
                <a:tab pos="176403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2: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Với mỗi cặp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a[i]</a:t>
            </a:r>
            <a:r>
              <a:rPr lang="en-US" sz="2000" spc="-5" dirty="0">
                <a:latin typeface="Lucida Console" panose="020B0609040504020204"/>
                <a:cs typeface="Lucida Console" panose="020B0609040504020204"/>
              </a:rPr>
              <a:t> và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a[j]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tìm kiếm nhị phân cho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-(a[i]</a:t>
            </a:r>
            <a:r>
              <a:rPr sz="200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+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a[j])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7720" y="4318000"/>
            <a:ext cx="645096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2590"/>
              </a:lnSpc>
              <a:spcBef>
                <a:spcPts val="100"/>
              </a:spcBef>
              <a:tabLst>
                <a:tab pos="1579880" algn="l"/>
              </a:tabLst>
            </a:pPr>
            <a:r>
              <a:rPr lang="en-US"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Phân tích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Bậc tăng trưởng là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67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31445">
              <a:lnSpc>
                <a:spcPts val="4060"/>
              </a:lnSpc>
              <a:tabLst>
                <a:tab pos="1858010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1: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67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</a:rPr>
              <a:t>sắp xếp nổi bọt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31445">
              <a:lnSpc>
                <a:spcPts val="4350"/>
              </a:lnSpc>
              <a:tabLst>
                <a:tab pos="1858010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2:	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5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40" dirty="0">
                <a:latin typeface="Lucida Sans Unicode" panose="020B0602030504020204"/>
                <a:cs typeface="Lucida Sans Unicode" panose="020B0602030504020204"/>
              </a:rPr>
              <a:t>với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tìm kiếm nhị phân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402" y="6794500"/>
            <a:ext cx="5779135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445260" algn="l"/>
              </a:tabLst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Nhận xét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ó thể đạt được độ phức tạp N</a:t>
            </a:r>
            <a:r>
              <a:rPr lang="en-US" sz="2400" spc="-5" baseline="30000" dirty="0">
                <a:latin typeface="Lucida Sans Unicode" panose="020B0602030504020204"/>
                <a:cs typeface="Lucida Sans Unicode" panose="020B0602030504020204"/>
                <a:sym typeface="+mn-ea"/>
              </a:rPr>
              <a:t>2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bằng cách thay đổi bước tìm kiếm nhị phân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33120" y="355600"/>
            <a:ext cx="77717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lang="en-US" sz="2800" b="0" spc="85" dirty="0">
                <a:latin typeface="Microsoft Sans Serif" panose="020B0604020202020204"/>
                <a:cs typeface="Microsoft Sans Serif" panose="020B0604020202020204"/>
              </a:rPr>
              <a:t>Một giải thuật</a:t>
            </a:r>
            <a:r>
              <a:rPr sz="2800" b="0" spc="11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254" dirty="0"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775" b="0" spc="382" baseline="29000" dirty="0">
                <a:latin typeface="Trebuchet MS" panose="020B0603020202020204"/>
                <a:cs typeface="Trebuchet MS" panose="020B0603020202020204"/>
              </a:rPr>
              <a:t>2</a:t>
            </a:r>
            <a:r>
              <a:rPr sz="2775" b="0" spc="450" baseline="290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0" spc="95" dirty="0">
                <a:latin typeface="Microsoft Sans Serif" panose="020B0604020202020204"/>
                <a:cs typeface="Microsoft Sans Serif" panose="020B0604020202020204"/>
              </a:rPr>
              <a:t>log</a:t>
            </a:r>
            <a:r>
              <a:rPr sz="2800" b="0" spc="11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340" dirty="0"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800" b="0" spc="11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800" b="0" spc="114" dirty="0">
                <a:latin typeface="Microsoft Sans Serif" panose="020B0604020202020204"/>
                <a:cs typeface="Microsoft Sans Serif" panose="020B0604020202020204"/>
              </a:rPr>
              <a:t>cho bài toán</a:t>
            </a:r>
            <a:r>
              <a:rPr sz="2800" b="0" spc="11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70" dirty="0">
                <a:latin typeface="Microsoft Sans Serif" panose="020B0604020202020204"/>
                <a:cs typeface="Microsoft Sans Serif" panose="020B0604020202020204"/>
              </a:rPr>
              <a:t>3-S</a:t>
            </a:r>
            <a:r>
              <a:rPr sz="2250" b="0" spc="70" dirty="0">
                <a:latin typeface="Trebuchet MS" panose="020B0603020202020204"/>
                <a:cs typeface="Trebuchet MS" panose="020B0603020202020204"/>
              </a:rPr>
              <a:t>UM</a:t>
            </a:r>
            <a:endParaRPr sz="22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03002" y="7696200"/>
            <a:ext cx="1511935" cy="1438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0650" algn="ctr">
              <a:lnSpc>
                <a:spcPct val="115000"/>
              </a:lnSpc>
              <a:spcBef>
                <a:spcPts val="100"/>
              </a:spcBef>
            </a:pPr>
            <a:r>
              <a:rPr lang="en-US" sz="1600" spc="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chỉ đếm nếu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a[i]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&lt;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a[j]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&lt;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a[k]</a:t>
            </a:r>
            <a:r>
              <a:rPr lang="en-US"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để tránh đếm lại hai lần </a:t>
            </a:r>
            <a:endParaRPr lang="en-US" sz="1600">
              <a:latin typeface="Lucida Sans Unicode" panose="020B0602030504020204"/>
              <a:cs typeface="Lucida Sans Unicode" panose="020B0602030504020204"/>
            </a:endParaRPr>
          </a:p>
          <a:p>
            <a:pPr marL="12700" marR="5080" indent="120650" algn="ctr">
              <a:lnSpc>
                <a:spcPct val="115000"/>
              </a:lnSpc>
              <a:spcBef>
                <a:spcPts val="100"/>
              </a:spcBef>
            </a:pP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656358" y="8155940"/>
            <a:ext cx="528955" cy="121920"/>
            <a:chOff x="10656358" y="8155940"/>
            <a:chExt cx="528955" cy="121920"/>
          </a:xfrm>
        </p:grpSpPr>
        <p:sp>
          <p:nvSpPr>
            <p:cNvPr id="12" name="object 12"/>
            <p:cNvSpPr/>
            <p:nvPr/>
          </p:nvSpPr>
          <p:spPr>
            <a:xfrm>
              <a:off x="10735096" y="8216898"/>
              <a:ext cx="450215" cy="0"/>
            </a:xfrm>
            <a:custGeom>
              <a:avLst/>
              <a:gdLst/>
              <a:ahLst/>
              <a:cxnLst/>
              <a:rect l="l" t="t" r="r" b="b"/>
              <a:pathLst>
                <a:path w="450215">
                  <a:moveTo>
                    <a:pt x="0" y="1"/>
                  </a:moveTo>
                  <a:lnTo>
                    <a:pt x="12700" y="1"/>
                  </a:lnTo>
                  <a:lnTo>
                    <a:pt x="450199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656358" y="81559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8" y="0"/>
                  </a:moveTo>
                  <a:lnTo>
                    <a:pt x="0" y="60959"/>
                  </a:lnTo>
                  <a:lnTo>
                    <a:pt x="121918" y="121919"/>
                  </a:lnTo>
                  <a:lnTo>
                    <a:pt x="91438" y="60959"/>
                  </a:lnTo>
                  <a:lnTo>
                    <a:pt x="121918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10147300" y="8166101"/>
            <a:ext cx="319405" cy="132715"/>
          </a:xfrm>
          <a:custGeom>
            <a:avLst/>
            <a:gdLst/>
            <a:ahLst/>
            <a:cxnLst/>
            <a:rect l="l" t="t" r="r" b="b"/>
            <a:pathLst>
              <a:path w="319404" h="132715">
                <a:moveTo>
                  <a:pt x="0" y="132091"/>
                </a:moveTo>
                <a:lnTo>
                  <a:pt x="318898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100228" y="3728720"/>
            <a:ext cx="1621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2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binary</a:t>
            </a:r>
            <a:r>
              <a:rPr sz="1800" b="1" spc="-1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800" b="1" spc="2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search</a:t>
            </a:r>
            <a:endParaRPr sz="1800">
              <a:latin typeface="Tahoma" panose="020B0604030504040204"/>
              <a:cs typeface="Tahoma" panose="020B0604030504040204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218796" y="4164279"/>
          <a:ext cx="2265045" cy="49301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8670"/>
                <a:gridCol w="825500"/>
                <a:gridCol w="650875"/>
              </a:tblGrid>
              <a:tr h="325145">
                <a:tc>
                  <a:txBody>
                    <a:bodyPr/>
                    <a:lstStyle/>
                    <a:p>
                      <a:pPr marR="29210" algn="ctr">
                        <a:lnSpc>
                          <a:spcPts val="2030"/>
                        </a:lnSpc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(-40,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ts val="2030"/>
                        </a:lnSpc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-20)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030"/>
                        </a:lnSpc>
                      </a:pPr>
                      <a:r>
                        <a:rPr sz="1800" spc="-5" dirty="0">
                          <a:solidFill>
                            <a:srgbClr val="CBCBCB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60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(-40,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-10)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solidFill>
                            <a:srgbClr val="CBCBCB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50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(-40,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40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(-40,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5)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solidFill>
                            <a:srgbClr val="CBCBCB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35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  <a:tr h="403948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(-40,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10)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30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  <a:tr h="373354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</a:tr>
              <a:tr h="414045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(-20,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-10)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30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</a:tr>
              <a:tr h="379704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</a:tr>
              <a:tr h="420395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(-10,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55879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55879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10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55879" marB="0">
                    <a:solidFill>
                      <a:srgbClr val="F2F2F2"/>
                    </a:solidFill>
                  </a:tcPr>
                </a:tc>
              </a:tr>
              <a:tr h="373354">
                <a:tc>
                  <a:txBody>
                    <a:bodyPr/>
                    <a:lstStyle/>
                    <a:p>
                      <a:pPr marR="73025" algn="ct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18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18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6510" marB="0">
                    <a:solidFill>
                      <a:srgbClr val="F2F2F2"/>
                    </a:solidFill>
                  </a:tcPr>
                </a:tc>
              </a:tr>
              <a:tr h="391096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</a:t>
                      </a:r>
                      <a:r>
                        <a:rPr sz="1800" spc="-6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10,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30)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9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-40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49530" marB="0">
                    <a:solidFill>
                      <a:srgbClr val="F2F2F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R="2921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</a:t>
                      </a:r>
                      <a:r>
                        <a:rPr sz="1800" spc="-6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10,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40)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solidFill>
                            <a:srgbClr val="CBCBCB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-50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  <a:tr h="325145">
                <a:tc>
                  <a:txBody>
                    <a:bodyPr/>
                    <a:lstStyle/>
                    <a:p>
                      <a:pPr marR="29210" algn="ctr">
                        <a:lnSpc>
                          <a:spcPts val="215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(</a:t>
                      </a:r>
                      <a:r>
                        <a:rPr sz="1800" spc="-65" dirty="0">
                          <a:latin typeface="Lucida Console" panose="020B0609040504020204"/>
                          <a:cs typeface="Lucida Console" panose="020B0609040504020204"/>
                        </a:rPr>
                        <a:t> </a:t>
                      </a: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30,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198755" algn="r">
                        <a:lnSpc>
                          <a:spcPts val="215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40)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150"/>
                        </a:lnSpc>
                        <a:spcBef>
                          <a:spcPts val="310"/>
                        </a:spcBef>
                      </a:pPr>
                      <a:r>
                        <a:rPr sz="1800" spc="-5" dirty="0">
                          <a:solidFill>
                            <a:srgbClr val="CBCBCB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-70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9370" marB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9994900" y="4902820"/>
            <a:ext cx="622300" cy="342265"/>
          </a:xfrm>
          <a:custGeom>
            <a:avLst/>
            <a:gdLst/>
            <a:ahLst/>
            <a:cxnLst/>
            <a:rect l="l" t="t" r="r" b="b"/>
            <a:pathLst>
              <a:path w="622300" h="342264">
                <a:moveTo>
                  <a:pt x="531166" y="49596"/>
                </a:moveTo>
                <a:lnTo>
                  <a:pt x="571037" y="76492"/>
                </a:lnTo>
                <a:lnTo>
                  <a:pt x="599517" y="106313"/>
                </a:lnTo>
                <a:lnTo>
                  <a:pt x="616604" y="138083"/>
                </a:lnTo>
                <a:lnTo>
                  <a:pt x="622300" y="170829"/>
                </a:lnTo>
                <a:lnTo>
                  <a:pt x="616604" y="203575"/>
                </a:lnTo>
                <a:lnTo>
                  <a:pt x="571037" y="265167"/>
                </a:lnTo>
                <a:lnTo>
                  <a:pt x="531166" y="292062"/>
                </a:lnTo>
                <a:lnTo>
                  <a:pt x="488073" y="311901"/>
                </a:lnTo>
                <a:lnTo>
                  <a:pt x="440631" y="326780"/>
                </a:lnTo>
                <a:lnTo>
                  <a:pt x="390081" y="336699"/>
                </a:lnTo>
                <a:lnTo>
                  <a:pt x="337667" y="341659"/>
                </a:lnTo>
                <a:lnTo>
                  <a:pt x="284632" y="341659"/>
                </a:lnTo>
                <a:lnTo>
                  <a:pt x="232219" y="336699"/>
                </a:lnTo>
                <a:lnTo>
                  <a:pt x="181669" y="326780"/>
                </a:lnTo>
                <a:lnTo>
                  <a:pt x="134227" y="311901"/>
                </a:lnTo>
                <a:lnTo>
                  <a:pt x="91134" y="292062"/>
                </a:lnTo>
                <a:lnTo>
                  <a:pt x="51263" y="265167"/>
                </a:lnTo>
                <a:lnTo>
                  <a:pt x="22783" y="235346"/>
                </a:lnTo>
                <a:lnTo>
                  <a:pt x="0" y="170829"/>
                </a:lnTo>
                <a:lnTo>
                  <a:pt x="5695" y="138083"/>
                </a:lnTo>
                <a:lnTo>
                  <a:pt x="51263" y="76492"/>
                </a:lnTo>
                <a:lnTo>
                  <a:pt x="91134" y="49596"/>
                </a:lnTo>
                <a:lnTo>
                  <a:pt x="134227" y="29758"/>
                </a:lnTo>
                <a:lnTo>
                  <a:pt x="181669" y="14879"/>
                </a:lnTo>
                <a:lnTo>
                  <a:pt x="232219" y="4959"/>
                </a:lnTo>
                <a:lnTo>
                  <a:pt x="284632" y="0"/>
                </a:lnTo>
                <a:lnTo>
                  <a:pt x="337667" y="0"/>
                </a:lnTo>
                <a:lnTo>
                  <a:pt x="390081" y="4959"/>
                </a:lnTo>
                <a:lnTo>
                  <a:pt x="440631" y="14879"/>
                </a:lnTo>
                <a:lnTo>
                  <a:pt x="488073" y="29758"/>
                </a:lnTo>
                <a:lnTo>
                  <a:pt x="531166" y="49596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994900" y="5652120"/>
            <a:ext cx="622300" cy="342265"/>
          </a:xfrm>
          <a:custGeom>
            <a:avLst/>
            <a:gdLst/>
            <a:ahLst/>
            <a:cxnLst/>
            <a:rect l="l" t="t" r="r" b="b"/>
            <a:pathLst>
              <a:path w="622300" h="342264">
                <a:moveTo>
                  <a:pt x="531166" y="49596"/>
                </a:moveTo>
                <a:lnTo>
                  <a:pt x="571037" y="76492"/>
                </a:lnTo>
                <a:lnTo>
                  <a:pt x="599517" y="106313"/>
                </a:lnTo>
                <a:lnTo>
                  <a:pt x="616604" y="138083"/>
                </a:lnTo>
                <a:lnTo>
                  <a:pt x="622300" y="170829"/>
                </a:lnTo>
                <a:lnTo>
                  <a:pt x="616604" y="203575"/>
                </a:lnTo>
                <a:lnTo>
                  <a:pt x="571037" y="265167"/>
                </a:lnTo>
                <a:lnTo>
                  <a:pt x="531166" y="292062"/>
                </a:lnTo>
                <a:lnTo>
                  <a:pt x="488073" y="311901"/>
                </a:lnTo>
                <a:lnTo>
                  <a:pt x="440631" y="326780"/>
                </a:lnTo>
                <a:lnTo>
                  <a:pt x="390081" y="336699"/>
                </a:lnTo>
                <a:lnTo>
                  <a:pt x="337667" y="341659"/>
                </a:lnTo>
                <a:lnTo>
                  <a:pt x="284632" y="341659"/>
                </a:lnTo>
                <a:lnTo>
                  <a:pt x="232219" y="336699"/>
                </a:lnTo>
                <a:lnTo>
                  <a:pt x="181669" y="326780"/>
                </a:lnTo>
                <a:lnTo>
                  <a:pt x="134227" y="311901"/>
                </a:lnTo>
                <a:lnTo>
                  <a:pt x="91134" y="292062"/>
                </a:lnTo>
                <a:lnTo>
                  <a:pt x="51263" y="265167"/>
                </a:lnTo>
                <a:lnTo>
                  <a:pt x="22783" y="235346"/>
                </a:lnTo>
                <a:lnTo>
                  <a:pt x="0" y="170829"/>
                </a:lnTo>
                <a:lnTo>
                  <a:pt x="5695" y="138083"/>
                </a:lnTo>
                <a:lnTo>
                  <a:pt x="51263" y="76492"/>
                </a:lnTo>
                <a:lnTo>
                  <a:pt x="91134" y="49596"/>
                </a:lnTo>
                <a:lnTo>
                  <a:pt x="134227" y="29758"/>
                </a:lnTo>
                <a:lnTo>
                  <a:pt x="181669" y="14879"/>
                </a:lnTo>
                <a:lnTo>
                  <a:pt x="232219" y="4959"/>
                </a:lnTo>
                <a:lnTo>
                  <a:pt x="284632" y="0"/>
                </a:lnTo>
                <a:lnTo>
                  <a:pt x="337667" y="0"/>
                </a:lnTo>
                <a:lnTo>
                  <a:pt x="390081" y="4959"/>
                </a:lnTo>
                <a:lnTo>
                  <a:pt x="440631" y="14879"/>
                </a:lnTo>
                <a:lnTo>
                  <a:pt x="488073" y="29758"/>
                </a:lnTo>
                <a:lnTo>
                  <a:pt x="531166" y="49596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9994900" y="6439520"/>
            <a:ext cx="622300" cy="342265"/>
          </a:xfrm>
          <a:custGeom>
            <a:avLst/>
            <a:gdLst/>
            <a:ahLst/>
            <a:cxnLst/>
            <a:rect l="l" t="t" r="r" b="b"/>
            <a:pathLst>
              <a:path w="622300" h="342265">
                <a:moveTo>
                  <a:pt x="531166" y="49596"/>
                </a:moveTo>
                <a:lnTo>
                  <a:pt x="571037" y="76492"/>
                </a:lnTo>
                <a:lnTo>
                  <a:pt x="599517" y="106313"/>
                </a:lnTo>
                <a:lnTo>
                  <a:pt x="616604" y="138083"/>
                </a:lnTo>
                <a:lnTo>
                  <a:pt x="622300" y="170829"/>
                </a:lnTo>
                <a:lnTo>
                  <a:pt x="616604" y="203575"/>
                </a:lnTo>
                <a:lnTo>
                  <a:pt x="571037" y="265167"/>
                </a:lnTo>
                <a:lnTo>
                  <a:pt x="531166" y="292063"/>
                </a:lnTo>
                <a:lnTo>
                  <a:pt x="488073" y="311902"/>
                </a:lnTo>
                <a:lnTo>
                  <a:pt x="440631" y="326781"/>
                </a:lnTo>
                <a:lnTo>
                  <a:pt x="390081" y="336700"/>
                </a:lnTo>
                <a:lnTo>
                  <a:pt x="337667" y="341659"/>
                </a:lnTo>
                <a:lnTo>
                  <a:pt x="284632" y="341659"/>
                </a:lnTo>
                <a:lnTo>
                  <a:pt x="232219" y="336700"/>
                </a:lnTo>
                <a:lnTo>
                  <a:pt x="181669" y="326781"/>
                </a:lnTo>
                <a:lnTo>
                  <a:pt x="134227" y="311902"/>
                </a:lnTo>
                <a:lnTo>
                  <a:pt x="91134" y="292063"/>
                </a:lnTo>
                <a:lnTo>
                  <a:pt x="51263" y="265167"/>
                </a:lnTo>
                <a:lnTo>
                  <a:pt x="22783" y="235346"/>
                </a:lnTo>
                <a:lnTo>
                  <a:pt x="0" y="170829"/>
                </a:lnTo>
                <a:lnTo>
                  <a:pt x="5695" y="138083"/>
                </a:lnTo>
                <a:lnTo>
                  <a:pt x="51263" y="76492"/>
                </a:lnTo>
                <a:lnTo>
                  <a:pt x="91134" y="49596"/>
                </a:lnTo>
                <a:lnTo>
                  <a:pt x="134227" y="29758"/>
                </a:lnTo>
                <a:lnTo>
                  <a:pt x="181669" y="14879"/>
                </a:lnTo>
                <a:lnTo>
                  <a:pt x="232219" y="4959"/>
                </a:lnTo>
                <a:lnTo>
                  <a:pt x="284632" y="0"/>
                </a:lnTo>
                <a:lnTo>
                  <a:pt x="337667" y="0"/>
                </a:lnTo>
                <a:lnTo>
                  <a:pt x="390081" y="4959"/>
                </a:lnTo>
                <a:lnTo>
                  <a:pt x="440631" y="14879"/>
                </a:lnTo>
                <a:lnTo>
                  <a:pt x="488073" y="29758"/>
                </a:lnTo>
                <a:lnTo>
                  <a:pt x="531166" y="49596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994900" y="7239620"/>
            <a:ext cx="622300" cy="342265"/>
          </a:xfrm>
          <a:custGeom>
            <a:avLst/>
            <a:gdLst/>
            <a:ahLst/>
            <a:cxnLst/>
            <a:rect l="l" t="t" r="r" b="b"/>
            <a:pathLst>
              <a:path w="622300" h="342265">
                <a:moveTo>
                  <a:pt x="531166" y="49595"/>
                </a:moveTo>
                <a:lnTo>
                  <a:pt x="571037" y="76491"/>
                </a:lnTo>
                <a:lnTo>
                  <a:pt x="599517" y="106312"/>
                </a:lnTo>
                <a:lnTo>
                  <a:pt x="616604" y="138083"/>
                </a:lnTo>
                <a:lnTo>
                  <a:pt x="622300" y="170830"/>
                </a:lnTo>
                <a:lnTo>
                  <a:pt x="616604" y="203576"/>
                </a:lnTo>
                <a:lnTo>
                  <a:pt x="571037" y="265168"/>
                </a:lnTo>
                <a:lnTo>
                  <a:pt x="531166" y="292064"/>
                </a:lnTo>
                <a:lnTo>
                  <a:pt x="488073" y="311902"/>
                </a:lnTo>
                <a:lnTo>
                  <a:pt x="440631" y="326781"/>
                </a:lnTo>
                <a:lnTo>
                  <a:pt x="390081" y="336700"/>
                </a:lnTo>
                <a:lnTo>
                  <a:pt x="337667" y="341660"/>
                </a:lnTo>
                <a:lnTo>
                  <a:pt x="284632" y="341660"/>
                </a:lnTo>
                <a:lnTo>
                  <a:pt x="232219" y="336700"/>
                </a:lnTo>
                <a:lnTo>
                  <a:pt x="181669" y="326781"/>
                </a:lnTo>
                <a:lnTo>
                  <a:pt x="134227" y="311902"/>
                </a:lnTo>
                <a:lnTo>
                  <a:pt x="91134" y="292064"/>
                </a:lnTo>
                <a:lnTo>
                  <a:pt x="51263" y="265168"/>
                </a:lnTo>
                <a:lnTo>
                  <a:pt x="22783" y="235347"/>
                </a:lnTo>
                <a:lnTo>
                  <a:pt x="0" y="170830"/>
                </a:lnTo>
                <a:lnTo>
                  <a:pt x="5695" y="138083"/>
                </a:lnTo>
                <a:lnTo>
                  <a:pt x="51263" y="76491"/>
                </a:lnTo>
                <a:lnTo>
                  <a:pt x="91134" y="49595"/>
                </a:lnTo>
                <a:lnTo>
                  <a:pt x="134227" y="29757"/>
                </a:lnTo>
                <a:lnTo>
                  <a:pt x="181669" y="14878"/>
                </a:lnTo>
                <a:lnTo>
                  <a:pt x="232219" y="4959"/>
                </a:lnTo>
                <a:lnTo>
                  <a:pt x="284632" y="0"/>
                </a:lnTo>
                <a:lnTo>
                  <a:pt x="337667" y="0"/>
                </a:lnTo>
                <a:lnTo>
                  <a:pt x="390081" y="4959"/>
                </a:lnTo>
                <a:lnTo>
                  <a:pt x="440631" y="14878"/>
                </a:lnTo>
                <a:lnTo>
                  <a:pt x="488073" y="29757"/>
                </a:lnTo>
                <a:lnTo>
                  <a:pt x="531166" y="49595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8097125" y="1379219"/>
            <a:ext cx="3879215" cy="736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b="1" spc="2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input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287655">
              <a:lnSpc>
                <a:spcPct val="100000"/>
              </a:lnSpc>
              <a:spcBef>
                <a:spcPts val="640"/>
              </a:spcBef>
              <a:tabLst>
                <a:tab pos="2902585" algn="l"/>
                <a:tab pos="3728085" algn="l"/>
              </a:tabLst>
            </a:pPr>
            <a:r>
              <a:rPr sz="1800" spc="-5" dirty="0">
                <a:latin typeface="Lucida Console" panose="020B0609040504020204"/>
                <a:cs typeface="Lucida Console" panose="020B0609040504020204"/>
              </a:rPr>
              <a:t>30 -40 -20 -10 40</a:t>
            </a:r>
            <a:r>
              <a:rPr sz="1800" dirty="0">
                <a:latin typeface="Lucida Console" panose="020B0609040504020204"/>
                <a:cs typeface="Lucida Console" panose="020B0609040504020204"/>
              </a:rPr>
              <a:t>	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0 10</a:t>
            </a:r>
            <a:r>
              <a:rPr sz="1800" dirty="0">
                <a:latin typeface="Lucida Console" panose="020B0609040504020204"/>
                <a:cs typeface="Lucida Console" panose="020B0609040504020204"/>
              </a:rPr>
              <a:t>	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5</a:t>
            </a:r>
            <a:endParaRPr sz="18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2" name="object 22"/>
          <p:cNvSpPr txBox="1"/>
          <p:nvPr/>
        </p:nvSpPr>
        <p:spPr>
          <a:xfrm>
            <a:off x="8097125" y="2420620"/>
            <a:ext cx="1677035" cy="73660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800" b="1" spc="3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sort</a:t>
            </a:r>
            <a:endParaRPr sz="1800">
              <a:latin typeface="Tahoma" panose="020B0604030504040204"/>
              <a:cs typeface="Tahoma" panose="020B0604030504040204"/>
            </a:endParaRPr>
          </a:p>
          <a:p>
            <a:pPr marL="149860">
              <a:lnSpc>
                <a:spcPct val="100000"/>
              </a:lnSpc>
              <a:spcBef>
                <a:spcPts val="640"/>
              </a:spcBef>
            </a:pPr>
            <a:r>
              <a:rPr sz="1800" spc="-5" dirty="0">
                <a:latin typeface="Lucida Console" panose="020B0609040504020204"/>
                <a:cs typeface="Lucida Console" panose="020B0609040504020204"/>
              </a:rPr>
              <a:t>-40</a:t>
            </a:r>
            <a:r>
              <a:rPr sz="1800" spc="-4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-20</a:t>
            </a:r>
            <a:r>
              <a:rPr sz="1800" spc="-3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-10</a:t>
            </a:r>
            <a:endParaRPr sz="18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161382" y="2857500"/>
            <a:ext cx="1814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5450" algn="l"/>
              </a:tabLst>
            </a:pPr>
            <a:r>
              <a:rPr sz="1800" spc="-5" dirty="0">
                <a:latin typeface="Lucida Console" panose="020B0609040504020204"/>
                <a:cs typeface="Lucida Console" panose="020B0609040504020204"/>
              </a:rPr>
              <a:t>0	5</a:t>
            </a:r>
            <a:r>
              <a:rPr sz="1800" spc="-3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10</a:t>
            </a:r>
            <a:r>
              <a:rPr sz="1800" spc="-3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30</a:t>
            </a:r>
            <a:r>
              <a:rPr sz="18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1800" spc="-5" dirty="0">
                <a:latin typeface="Lucida Console" panose="020B0609040504020204"/>
                <a:cs typeface="Lucida Console" panose="020B0609040504020204"/>
              </a:rPr>
              <a:t>40</a:t>
            </a:r>
            <a:endParaRPr sz="1800">
              <a:latin typeface="Lucida Console" panose="020B0609040504020204"/>
              <a:cs typeface="Lucida Console" panose="020B060904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9" grpId="0"/>
      <p:bldP spid="14" grpId="0" animBg="1"/>
      <p:bldP spid="15" grpId="0"/>
      <p:bldP spid="17" grpId="0" animBg="1"/>
      <p:bldP spid="18" grpId="0" animBg="1"/>
      <p:bldP spid="19" grpId="0" animBg="1"/>
      <p:bldP spid="20" grpId="0" animBg="1"/>
      <p:bldP spid="21" grpId="0"/>
      <p:bldP spid="24" grpId="0"/>
      <p:bldP spid="22" grpId="0"/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427736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55" dirty="0">
                <a:latin typeface="Microsoft Sans Serif" panose="020B0604020202020204"/>
                <a:cs typeface="Microsoft Sans Serif" panose="020B0604020202020204"/>
              </a:rPr>
              <a:t>So sánh chương trình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3402" y="1216660"/>
            <a:ext cx="11076940" cy="1009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35000"/>
              </a:lnSpc>
              <a:spcBef>
                <a:spcPts val="100"/>
              </a:spcBef>
              <a:tabLst>
                <a:tab pos="1974850" algn="l"/>
              </a:tabLst>
            </a:pPr>
            <a:r>
              <a:rPr lang="en-US"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 thuyết</a:t>
            </a:r>
            <a:r>
              <a:rPr sz="2400" spc="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Giải thuật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19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</a:t>
            </a:r>
            <a:r>
              <a:rPr sz="2400" spc="7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400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cho bài toán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3-S</a:t>
            </a:r>
            <a:r>
              <a:rPr sz="1900" spc="-4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1900" spc="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nhanh hơn đáng kể trong thực tế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so với thuật toán duyệt trâu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3</a:t>
            </a:r>
            <a:r>
              <a:rPr sz="2400" spc="165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8775700"/>
            <a:ext cx="1087755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43530" algn="l"/>
                <a:tab pos="7808595" algn="l"/>
                <a:tab pos="828167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Nhận xét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25" dirty="0">
                <a:latin typeface="Lucida Sans Unicode" panose="020B0602030504020204"/>
                <a:cs typeface="Lucida Sans Unicode" panose="020B0602030504020204"/>
              </a:rPr>
              <a:t>Bậc tăng trưởng thấp hơn thường nhanh hơn trong thực tế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09130" y="2844801"/>
          <a:ext cx="3327400" cy="487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5400"/>
                <a:gridCol w="203200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397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20764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</a:t>
                      </a:r>
                      <a:r>
                        <a:rPr lang="en-US"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hời gian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lang="en-US"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giây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397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0.14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2,000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0.18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4,000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0.34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0.96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45" dirty="0">
                          <a:latin typeface="Trebuchet MS" panose="020B0603020202020204"/>
                          <a:cs typeface="Trebuchet MS" panose="020B0603020202020204"/>
                        </a:rPr>
                        <a:t>16,000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3.67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45" dirty="0">
                          <a:latin typeface="Trebuchet MS" panose="020B0603020202020204"/>
                          <a:cs typeface="Trebuchet MS" panose="020B0603020202020204"/>
                        </a:rPr>
                        <a:t>32,000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009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14.88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45" dirty="0">
                          <a:latin typeface="Trebuchet MS" panose="020B0603020202020204"/>
                          <a:cs typeface="Trebuchet MS" panose="020B0603020202020204"/>
                        </a:rPr>
                        <a:t>64,000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20090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59.16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691129" y="2844800"/>
          <a:ext cx="3328670" cy="304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590"/>
                <a:gridCol w="2037080"/>
              </a:tblGrid>
              <a:tr h="609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N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397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1100"/>
                        </a:spcBef>
                      </a:pPr>
                      <a:r>
                        <a:rPr lang="en-US" sz="1800" spc="4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thời gian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lang="en-US"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giây</a:t>
                      </a:r>
                      <a:r>
                        <a:rPr sz="1800" spc="7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397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1,000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2,000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0.8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4,000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95" dirty="0">
                          <a:latin typeface="Trebuchet MS" panose="020B0603020202020204"/>
                          <a:cs typeface="Trebuchet MS" panose="020B0603020202020204"/>
                        </a:rPr>
                        <a:t>6.4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56515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35" dirty="0">
                          <a:latin typeface="Trebuchet MS" panose="020B0603020202020204"/>
                          <a:cs typeface="Trebuchet MS" panose="020B0603020202020204"/>
                        </a:rPr>
                        <a:t>8,000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110"/>
                        </a:spcBef>
                      </a:pPr>
                      <a:r>
                        <a:rPr sz="1800" spc="120" dirty="0">
                          <a:latin typeface="Trebuchet MS" panose="020B0603020202020204"/>
                          <a:cs typeface="Trebuchet MS" panose="020B0603020202020204"/>
                        </a:rPr>
                        <a:t>51.1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409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71717" y="7086455"/>
            <a:ext cx="3255645" cy="8750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algn="l">
              <a:lnSpc>
                <a:spcPct val="100000"/>
              </a:lnSpc>
            </a:pPr>
            <a:r>
              <a:rPr lang="en-US" sz="1400" b="1" spc="155" dirty="0">
                <a:latin typeface="Tahoma" panose="020B0604030504040204"/>
                <a:cs typeface="Tahoma" panose="020B0604030504040204"/>
              </a:rPr>
              <a:t>Nguồn:</a:t>
            </a:r>
            <a:endParaRPr sz="1400" b="1" spc="155" dirty="0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400" b="1" spc="155" dirty="0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p:/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761" y="4102100"/>
            <a:ext cx="5177790" cy="370459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  <a:sym typeface="+mn-ea"/>
              </a:rPr>
              <a:t>Giới thiệu</a:t>
            </a:r>
            <a:endParaRPr lang="vi-VN" sz="3000" i="1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  <a:sym typeface="+mn-ea"/>
              </a:rPr>
              <a:t>Quan sát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  <a:sym typeface="+mn-ea"/>
              </a:rPr>
              <a:t>Mô hình toán học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 spc="-275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  <a:sym typeface="+mn-ea"/>
              </a:rPr>
              <a:t>Phân loại cấp tăng trưởng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25" dirty="0">
                <a:latin typeface="Verdana" panose="020B0604030504040204"/>
                <a:cs typeface="Verdana" panose="020B0604030504040204"/>
              </a:rPr>
              <a:t>Lý thuyết thuật toán</a:t>
            </a:r>
            <a:endParaRPr lang="en-US" sz="3000" i="1" spc="-325" dirty="0">
              <a:latin typeface="Verdana" panose="020B0604030504040204"/>
              <a:cs typeface="Verdana" panose="020B0604030504040204"/>
            </a:endParaRPr>
          </a:p>
          <a:p>
            <a:pPr marL="330200" indent="-318135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835" algn="l"/>
              </a:tabLst>
            </a:pPr>
            <a:r>
              <a:rPr lang="en-US" sz="3000" i="1" spc="-365" dirty="0">
                <a:solidFill>
                  <a:srgbClr val="BABABA"/>
                </a:solidFill>
                <a:latin typeface="Verdana" panose="020B0604030504040204"/>
                <a:cs typeface="Verdana" panose="020B0604030504040204"/>
              </a:rPr>
              <a:t>Bộ nhớ</a:t>
            </a:r>
            <a:endParaRPr lang="en-US" sz="3000" i="1" spc="-365" dirty="0">
              <a:solidFill>
                <a:srgbClr val="BABABA"/>
              </a:solidFill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188720" y="3270250"/>
            <a:ext cx="1179449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57700">
              <a:lnSpc>
                <a:spcPct val="100000"/>
              </a:lnSpc>
              <a:spcBef>
                <a:spcPts val="100"/>
              </a:spcBef>
              <a:tabLst>
                <a:tab pos="5461635" algn="l"/>
              </a:tabLst>
            </a:pPr>
            <a:r>
              <a:rPr sz="3750" spc="-325" dirty="0">
                <a:latin typeface="Verdana" panose="020B0604030504040204"/>
                <a:cs typeface="Verdana" panose="020B0604030504040204"/>
              </a:rPr>
              <a:t>1.4	</a:t>
            </a:r>
            <a:r>
              <a:rPr lang="en-US" sz="3750" spc="-200" dirty="0">
                <a:latin typeface="Verdana" panose="020B0604030504040204"/>
                <a:cs typeface="Verdana" panose="020B0604030504040204"/>
              </a:rPr>
              <a:t>PHÂN TÍCH GIẢI THUẬT</a:t>
            </a:r>
            <a:endParaRPr lang="en-US" sz="37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020" y="1346200"/>
            <a:ext cx="6838315" cy="3423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2590"/>
              </a:lnSpc>
              <a:spcBef>
                <a:spcPts val="100"/>
              </a:spcBef>
              <a:tabLst>
                <a:tab pos="172720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Trường hợp tốt nhất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Được xác định bằng đầu vào “dễ nhất”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Cung cấp một đích đến cho mọi 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76200">
              <a:lnSpc>
                <a:spcPts val="2590"/>
              </a:lnSpc>
              <a:spcBef>
                <a:spcPts val="4600"/>
              </a:spcBef>
              <a:tabLst>
                <a:tab pos="1941830" algn="l"/>
              </a:tabLst>
            </a:pPr>
            <a:r>
              <a:rPr lang="en-US" sz="2400" spc="-2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Trường hợp xâu nhất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Được xác định bằng đầu vào “khó nhất”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Cung cấp một đảm bảo cho mọi đầu vào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120" y="5308600"/>
            <a:ext cx="723074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90"/>
              </a:lnSpc>
              <a:spcBef>
                <a:spcPts val="100"/>
              </a:spcBef>
              <a:tabLst>
                <a:tab pos="2275840" algn="l"/>
              </a:tabLst>
            </a:pPr>
            <a:r>
              <a:rPr lang="en-US"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Trường hợp trung bình.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Cần một mô hình cho một đầu vào ngẫu nhiên.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Cung cấp một cách để dự đoán hiệu suất</a:t>
            </a:r>
            <a:endParaRPr lang="en-US"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858770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05" dirty="0">
                <a:latin typeface="Microsoft Sans Serif" panose="020B0604020202020204"/>
                <a:cs typeface="Microsoft Sans Serif" panose="020B0604020202020204"/>
              </a:rPr>
              <a:t>Các loại phân tích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96784" y="7303065"/>
          <a:ext cx="12068175" cy="21526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56740"/>
                <a:gridCol w="3900170"/>
                <a:gridCol w="208280"/>
                <a:gridCol w="1933575"/>
                <a:gridCol w="4169410"/>
              </a:tblGrid>
              <a:tr h="244475">
                <a:tc gridSpan="2"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1350"/>
                        </a:spcBef>
                        <a:tabLst>
                          <a:tab pos="1115060" algn="l"/>
                        </a:tabLst>
                      </a:pPr>
                      <a:r>
                        <a:rPr sz="2000" b="1" spc="-30" dirty="0">
                          <a:latin typeface="Tahoma" panose="020B0604030504040204"/>
                          <a:cs typeface="Tahoma" panose="020B0604030504040204"/>
                        </a:rPr>
                        <a:t>Ex</a:t>
                      </a:r>
                      <a:r>
                        <a:rPr sz="2000" b="1" spc="7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2000" b="1" spc="-45" dirty="0">
                          <a:latin typeface="Tahoma" panose="020B0604030504040204"/>
                          <a:cs typeface="Tahoma" panose="020B0604030504040204"/>
                        </a:rPr>
                        <a:t>1.	</a:t>
                      </a:r>
                      <a:r>
                        <a:rPr lang="en-US" sz="2000" spc="15" dirty="0">
                          <a:latin typeface="Lucida Sans Unicode" panose="020B0602030504020204"/>
                          <a:cs typeface="Lucida Sans Unicode" panose="020B0602030504020204"/>
                        </a:rPr>
                        <a:t>Truy xuất mảng</a:t>
                      </a:r>
                      <a:r>
                        <a:rPr sz="2000" spc="-1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lang="en-US" sz="2000" spc="-10" dirty="0">
                          <a:latin typeface="Lucida Sans Unicode" panose="020B0602030504020204"/>
                          <a:cs typeface="Lucida Sans Unicode" panose="020B0602030504020204"/>
                        </a:rPr>
                        <a:t>của</a:t>
                      </a:r>
                      <a:r>
                        <a:rPr sz="2000" spc="-10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lang="en-US" sz="2000" spc="-50" dirty="0">
                          <a:latin typeface="Lucida Sans Unicode" panose="020B0602030504020204"/>
                          <a:cs typeface="Lucida Sans Unicode" panose="020B0602030504020204"/>
                        </a:rPr>
                        <a:t>duyệt trâu</a:t>
                      </a:r>
                      <a:r>
                        <a:rPr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2000" spc="-85" dirty="0">
                          <a:latin typeface="Lucida Sans Unicode" panose="020B0602030504020204"/>
                          <a:cs typeface="Lucida Sans Unicode" panose="020B0602030504020204"/>
                        </a:rPr>
                        <a:t>3-S</a:t>
                      </a:r>
                      <a:r>
                        <a:rPr sz="1600" spc="-85" dirty="0">
                          <a:latin typeface="Lucida Sans Unicode" panose="020B0602030504020204"/>
                          <a:cs typeface="Lucida Sans Unicode" panose="020B0602030504020204"/>
                        </a:rPr>
                        <a:t>UM</a:t>
                      </a:r>
                      <a:r>
                        <a:rPr sz="2000" spc="-85" dirty="0">
                          <a:latin typeface="Lucida Sans Unicode" panose="020B0602030504020204"/>
                          <a:cs typeface="Lucida Sans Unicode" panose="020B0602030504020204"/>
                        </a:rPr>
                        <a:t>.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71450" marB="0"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450"/>
                        </a:spcBef>
                        <a:tabLst>
                          <a:tab pos="1107440" algn="l"/>
                        </a:tabLst>
                      </a:pPr>
                      <a:r>
                        <a:rPr sz="2000" b="1" spc="-30" dirty="0">
                          <a:latin typeface="Tahoma" panose="020B0604030504040204"/>
                          <a:cs typeface="Tahoma" panose="020B0604030504040204"/>
                        </a:rPr>
                        <a:t>Ex</a:t>
                      </a:r>
                      <a:r>
                        <a:rPr sz="2000" b="1" spc="7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2000" b="1" spc="-45" dirty="0">
                          <a:latin typeface="Tahoma" panose="020B0604030504040204"/>
                          <a:cs typeface="Tahoma" panose="020B0604030504040204"/>
                        </a:rPr>
                        <a:t>2.	</a:t>
                      </a:r>
                      <a:r>
                        <a:rPr lang="en-US"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Phép so sánh trong tìm kiếm nhị phân</a:t>
                      </a:r>
                      <a:endParaRPr lang="en-US"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184150" marB="0"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  <a:tr h="968375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lang="en-US"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Tốt nhất</a:t>
                      </a:r>
                      <a:r>
                        <a:rPr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  <a:p>
                      <a:pPr marL="3378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lang="en-US" sz="2000" spc="5" dirty="0">
                          <a:latin typeface="Lucida Sans Unicode" panose="020B0602030504020204"/>
                          <a:cs typeface="Lucida Sans Unicode" panose="020B0602030504020204"/>
                        </a:rPr>
                        <a:t>Xấu nhất</a:t>
                      </a:r>
                      <a:r>
                        <a:rPr sz="2000" spc="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000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baseline="26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950" baseline="26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baseline="26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950" baseline="2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603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lang="en-US"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Tốt nhất</a:t>
                      </a:r>
                      <a:r>
                        <a:rPr sz="2000" spc="-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  <a:p>
                      <a:pPr marL="33020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lang="en-US" sz="2000" spc="5" dirty="0">
                          <a:latin typeface="Lucida Sans Unicode" panose="020B0602030504020204"/>
                          <a:cs typeface="Lucida Sans Unicode" panose="020B0602030504020204"/>
                        </a:rPr>
                        <a:t>Xấu nhất</a:t>
                      </a:r>
                      <a:r>
                        <a:rPr sz="2000" spc="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7302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r>
                        <a:rPr sz="2000" spc="95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40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6383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2000" spc="95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4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lg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73025" marB="0">
                    <a:solidFill>
                      <a:srgbClr val="FFFFFF"/>
                    </a:solidFill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n-US"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Trung bình</a:t>
                      </a:r>
                      <a:r>
                        <a:rPr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844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2000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-35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baseline="26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endParaRPr sz="1950" baseline="26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844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lang="en-US"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Trung bình</a:t>
                      </a:r>
                      <a:r>
                        <a:rPr sz="2000" spc="-15" dirty="0">
                          <a:latin typeface="Lucida Sans Unicode" panose="020B0602030504020204"/>
                          <a:cs typeface="Lucida Sans Unicode" panose="020B0602030504020204"/>
                        </a:rPr>
                        <a:t>: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97155" marB="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765"/>
                        </a:spcBef>
                      </a:pPr>
                      <a:r>
                        <a:rPr sz="2000" spc="95" dirty="0">
                          <a:latin typeface="Microsoft Sans Serif" panose="020B0604020202020204"/>
                          <a:cs typeface="Microsoft Sans Serif" panose="020B0604020202020204"/>
                        </a:rPr>
                        <a:t>~</a:t>
                      </a:r>
                      <a:r>
                        <a:rPr sz="2000" spc="420" dirty="0">
                          <a:latin typeface="Microsoft Sans Serif" panose="020B0604020202020204"/>
                          <a:cs typeface="Microsoft Sans Serif" panose="020B0604020202020204"/>
                        </a:rPr>
                        <a:t>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lg</a:t>
                      </a:r>
                      <a:r>
                        <a:rPr sz="2000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97155" marB="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8779751" y="4953000"/>
            <a:ext cx="11099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this</a:t>
            </a:r>
            <a:r>
              <a:rPr sz="1600" spc="-7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course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187408" y="3487985"/>
            <a:ext cx="266700" cy="3276600"/>
          </a:xfrm>
          <a:custGeom>
            <a:avLst/>
            <a:gdLst/>
            <a:ahLst/>
            <a:cxnLst/>
            <a:rect l="l" t="t" r="r" b="b"/>
            <a:pathLst>
              <a:path w="266700" h="3276600">
                <a:moveTo>
                  <a:pt x="0" y="0"/>
                </a:moveTo>
                <a:lnTo>
                  <a:pt x="58644" y="27752"/>
                </a:lnTo>
                <a:lnTo>
                  <a:pt x="83403" y="59985"/>
                </a:lnTo>
                <a:lnTo>
                  <a:pt x="104054" y="102270"/>
                </a:lnTo>
                <a:lnTo>
                  <a:pt x="119796" y="152968"/>
                </a:lnTo>
                <a:lnTo>
                  <a:pt x="129828" y="210441"/>
                </a:lnTo>
                <a:lnTo>
                  <a:pt x="133350" y="273048"/>
                </a:lnTo>
                <a:lnTo>
                  <a:pt x="133350" y="1365247"/>
                </a:lnTo>
                <a:lnTo>
                  <a:pt x="136871" y="1427854"/>
                </a:lnTo>
                <a:lnTo>
                  <a:pt x="146903" y="1485327"/>
                </a:lnTo>
                <a:lnTo>
                  <a:pt x="162645" y="1536026"/>
                </a:lnTo>
                <a:lnTo>
                  <a:pt x="183296" y="1578312"/>
                </a:lnTo>
                <a:lnTo>
                  <a:pt x="208055" y="1610546"/>
                </a:lnTo>
                <a:lnTo>
                  <a:pt x="266700" y="1638300"/>
                </a:lnTo>
                <a:lnTo>
                  <a:pt x="236124" y="1645511"/>
                </a:lnTo>
                <a:lnTo>
                  <a:pt x="183296" y="1698286"/>
                </a:lnTo>
                <a:lnTo>
                  <a:pt x="162645" y="1740571"/>
                </a:lnTo>
                <a:lnTo>
                  <a:pt x="146903" y="1791269"/>
                </a:lnTo>
                <a:lnTo>
                  <a:pt x="136871" y="1848741"/>
                </a:lnTo>
                <a:lnTo>
                  <a:pt x="133350" y="1911348"/>
                </a:lnTo>
                <a:lnTo>
                  <a:pt x="133350" y="3003546"/>
                </a:lnTo>
                <a:lnTo>
                  <a:pt x="129828" y="3066153"/>
                </a:lnTo>
                <a:lnTo>
                  <a:pt x="119796" y="3123626"/>
                </a:lnTo>
                <a:lnTo>
                  <a:pt x="104054" y="3174325"/>
                </a:lnTo>
                <a:lnTo>
                  <a:pt x="83403" y="3216611"/>
                </a:lnTo>
                <a:lnTo>
                  <a:pt x="58644" y="3248845"/>
                </a:lnTo>
                <a:lnTo>
                  <a:pt x="30575" y="3269388"/>
                </a:lnTo>
                <a:lnTo>
                  <a:pt x="0" y="3276600"/>
                </a:lnTo>
              </a:path>
            </a:pathLst>
          </a:custGeom>
          <a:ln w="127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534606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60" dirty="0">
                <a:latin typeface="Microsoft Sans Serif" panose="020B0604020202020204"/>
                <a:cs typeface="Microsoft Sans Serif" panose="020B0604020202020204"/>
              </a:rPr>
              <a:t>Một số giải thuật thành công</a:t>
            </a:r>
            <a:endParaRPr lang="en-US" sz="2800" b="0" spc="-60" dirty="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402" y="1346200"/>
            <a:ext cx="9975850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Biến đổi Fourier rời rạc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060"/>
              </a:lnSpc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Phân rã sóng thành N phương trình hình sin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350"/>
              </a:lnSpc>
              <a:tabLst>
                <a:tab pos="273304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Ứng dụng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DVD,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JPEG,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MRI,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astrophysics,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….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628900"/>
            <a:ext cx="3822700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449195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Duyệt trâu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: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67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125200" y="1308100"/>
            <a:ext cx="1320800" cy="1600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62842" y="2942589"/>
            <a:ext cx="1654810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9435" marR="5080" indent="-547370">
              <a:lnSpc>
                <a:spcPct val="120000"/>
              </a:lnSpc>
              <a:spcBef>
                <a:spcPts val="100"/>
              </a:spcBef>
            </a:pPr>
            <a:r>
              <a:rPr sz="1600" b="1" spc="20" dirty="0">
                <a:latin typeface="Tahoma" panose="020B0604030504040204"/>
                <a:cs typeface="Tahoma" panose="020B0604030504040204"/>
              </a:rPr>
              <a:t>Friedrich</a:t>
            </a:r>
            <a:r>
              <a:rPr sz="1600" b="1" spc="-25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30" dirty="0">
                <a:latin typeface="Tahoma" panose="020B0604030504040204"/>
                <a:cs typeface="Tahoma" panose="020B0604030504040204"/>
              </a:rPr>
              <a:t>Gauss </a:t>
            </a:r>
            <a:r>
              <a:rPr sz="1600" b="1" spc="-455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35" dirty="0">
                <a:latin typeface="Tahoma" panose="020B0604030504040204"/>
                <a:cs typeface="Tahoma" panose="020B0604030504040204"/>
              </a:rPr>
              <a:t>1805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2196" y="8283727"/>
            <a:ext cx="126610" cy="688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5544" y="7106292"/>
            <a:ext cx="687475" cy="12577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00879" y="7154123"/>
            <a:ext cx="746326" cy="12168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541017" y="5618918"/>
            <a:ext cx="1421825" cy="980432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814855" y="4817880"/>
            <a:ext cx="3548379" cy="3860800"/>
            <a:chOff x="2833905" y="4809625"/>
            <a:chExt cx="3548379" cy="3860800"/>
          </a:xfrm>
        </p:grpSpPr>
        <p:sp>
          <p:nvSpPr>
            <p:cNvPr id="12" name="object 12"/>
            <p:cNvSpPr/>
            <p:nvPr/>
          </p:nvSpPr>
          <p:spPr>
            <a:xfrm>
              <a:off x="3273899" y="8457839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39" y="582"/>
                  </a:moveTo>
                  <a:lnTo>
                    <a:pt x="773416" y="0"/>
                  </a:lnTo>
                </a:path>
                <a:path w="773429" h="113665">
                  <a:moveTo>
                    <a:pt x="765662" y="1136"/>
                  </a:moveTo>
                  <a:lnTo>
                    <a:pt x="769539" y="582"/>
                  </a:lnTo>
                </a:path>
                <a:path w="773429" h="113665">
                  <a:moveTo>
                    <a:pt x="761814" y="1718"/>
                  </a:moveTo>
                  <a:lnTo>
                    <a:pt x="765662" y="1136"/>
                  </a:lnTo>
                </a:path>
                <a:path w="773429" h="113665">
                  <a:moveTo>
                    <a:pt x="757937" y="2272"/>
                  </a:moveTo>
                  <a:lnTo>
                    <a:pt x="761814" y="1718"/>
                  </a:lnTo>
                </a:path>
                <a:path w="773429" h="113665">
                  <a:moveTo>
                    <a:pt x="754060" y="2799"/>
                  </a:moveTo>
                  <a:lnTo>
                    <a:pt x="757937" y="2272"/>
                  </a:lnTo>
                </a:path>
                <a:path w="773429" h="113665">
                  <a:moveTo>
                    <a:pt x="750211" y="3409"/>
                  </a:moveTo>
                  <a:lnTo>
                    <a:pt x="754060" y="2799"/>
                  </a:lnTo>
                </a:path>
                <a:path w="773429" h="113665">
                  <a:moveTo>
                    <a:pt x="746335" y="3935"/>
                  </a:moveTo>
                  <a:lnTo>
                    <a:pt x="750211" y="3409"/>
                  </a:lnTo>
                </a:path>
                <a:path w="773429" h="113665">
                  <a:moveTo>
                    <a:pt x="742458" y="4545"/>
                  </a:moveTo>
                  <a:lnTo>
                    <a:pt x="746335" y="3935"/>
                  </a:lnTo>
                </a:path>
                <a:path w="773429" h="113665">
                  <a:moveTo>
                    <a:pt x="738609" y="5072"/>
                  </a:moveTo>
                  <a:lnTo>
                    <a:pt x="742458" y="4545"/>
                  </a:lnTo>
                </a:path>
                <a:path w="773429" h="113665">
                  <a:moveTo>
                    <a:pt x="734732" y="5682"/>
                  </a:moveTo>
                  <a:lnTo>
                    <a:pt x="738609" y="5072"/>
                  </a:lnTo>
                </a:path>
                <a:path w="773429" h="113665">
                  <a:moveTo>
                    <a:pt x="730884" y="6208"/>
                  </a:moveTo>
                  <a:lnTo>
                    <a:pt x="734732" y="5682"/>
                  </a:lnTo>
                </a:path>
                <a:path w="773429" h="113665">
                  <a:moveTo>
                    <a:pt x="727007" y="6818"/>
                  </a:moveTo>
                  <a:lnTo>
                    <a:pt x="730884" y="6208"/>
                  </a:lnTo>
                </a:path>
                <a:path w="773429" h="113665">
                  <a:moveTo>
                    <a:pt x="723130" y="7345"/>
                  </a:moveTo>
                  <a:lnTo>
                    <a:pt x="727007" y="6818"/>
                  </a:lnTo>
                </a:path>
                <a:path w="773429" h="113665">
                  <a:moveTo>
                    <a:pt x="719281" y="7899"/>
                  </a:moveTo>
                  <a:lnTo>
                    <a:pt x="723130" y="7345"/>
                  </a:lnTo>
                </a:path>
                <a:path w="773429" h="113665">
                  <a:moveTo>
                    <a:pt x="715405" y="8481"/>
                  </a:moveTo>
                  <a:lnTo>
                    <a:pt x="719281" y="7899"/>
                  </a:lnTo>
                </a:path>
                <a:path w="773429" h="113665">
                  <a:moveTo>
                    <a:pt x="711528" y="9035"/>
                  </a:moveTo>
                  <a:lnTo>
                    <a:pt x="715405" y="8481"/>
                  </a:lnTo>
                </a:path>
                <a:path w="773429" h="113665">
                  <a:moveTo>
                    <a:pt x="707679" y="9618"/>
                  </a:moveTo>
                  <a:lnTo>
                    <a:pt x="711528" y="9035"/>
                  </a:lnTo>
                </a:path>
                <a:path w="773429" h="113665">
                  <a:moveTo>
                    <a:pt x="703802" y="10172"/>
                  </a:moveTo>
                  <a:lnTo>
                    <a:pt x="707679" y="9618"/>
                  </a:lnTo>
                </a:path>
                <a:path w="773429" h="113665">
                  <a:moveTo>
                    <a:pt x="699926" y="10754"/>
                  </a:moveTo>
                  <a:lnTo>
                    <a:pt x="703802" y="10172"/>
                  </a:lnTo>
                </a:path>
                <a:path w="773429" h="113665">
                  <a:moveTo>
                    <a:pt x="696077" y="11308"/>
                  </a:moveTo>
                  <a:lnTo>
                    <a:pt x="699926" y="10754"/>
                  </a:lnTo>
                </a:path>
                <a:path w="773429" h="113665">
                  <a:moveTo>
                    <a:pt x="692200" y="11890"/>
                  </a:moveTo>
                  <a:lnTo>
                    <a:pt x="696077" y="11308"/>
                  </a:lnTo>
                </a:path>
                <a:path w="773429" h="113665">
                  <a:moveTo>
                    <a:pt x="688323" y="12445"/>
                  </a:moveTo>
                  <a:lnTo>
                    <a:pt x="692200" y="11890"/>
                  </a:lnTo>
                </a:path>
                <a:path w="773429" h="113665">
                  <a:moveTo>
                    <a:pt x="684474" y="13027"/>
                  </a:moveTo>
                  <a:lnTo>
                    <a:pt x="688323" y="12445"/>
                  </a:lnTo>
                </a:path>
                <a:path w="773429" h="113665">
                  <a:moveTo>
                    <a:pt x="680598" y="13581"/>
                  </a:moveTo>
                  <a:lnTo>
                    <a:pt x="684474" y="13027"/>
                  </a:lnTo>
                </a:path>
                <a:path w="773429" h="113665">
                  <a:moveTo>
                    <a:pt x="676721" y="14108"/>
                  </a:moveTo>
                  <a:lnTo>
                    <a:pt x="680598" y="13581"/>
                  </a:lnTo>
                </a:path>
                <a:path w="773429" h="113665">
                  <a:moveTo>
                    <a:pt x="672872" y="14718"/>
                  </a:moveTo>
                  <a:lnTo>
                    <a:pt x="676721" y="14108"/>
                  </a:lnTo>
                </a:path>
                <a:path w="773429" h="113665">
                  <a:moveTo>
                    <a:pt x="668996" y="15244"/>
                  </a:moveTo>
                  <a:lnTo>
                    <a:pt x="672872" y="14718"/>
                  </a:lnTo>
                </a:path>
                <a:path w="773429" h="113665">
                  <a:moveTo>
                    <a:pt x="665119" y="15854"/>
                  </a:moveTo>
                  <a:lnTo>
                    <a:pt x="668996" y="15244"/>
                  </a:lnTo>
                </a:path>
                <a:path w="773429" h="113665">
                  <a:moveTo>
                    <a:pt x="661270" y="16381"/>
                  </a:moveTo>
                  <a:lnTo>
                    <a:pt x="665119" y="15854"/>
                  </a:lnTo>
                </a:path>
                <a:path w="773429" h="113665">
                  <a:moveTo>
                    <a:pt x="657394" y="16991"/>
                  </a:moveTo>
                  <a:lnTo>
                    <a:pt x="661270" y="16381"/>
                  </a:lnTo>
                </a:path>
                <a:path w="773429" h="113665">
                  <a:moveTo>
                    <a:pt x="653545" y="17517"/>
                  </a:moveTo>
                  <a:lnTo>
                    <a:pt x="657394" y="16991"/>
                  </a:lnTo>
                </a:path>
                <a:path w="773429" h="113665">
                  <a:moveTo>
                    <a:pt x="649668" y="18127"/>
                  </a:moveTo>
                  <a:lnTo>
                    <a:pt x="653545" y="17517"/>
                  </a:lnTo>
                </a:path>
                <a:path w="773429" h="113665">
                  <a:moveTo>
                    <a:pt x="645791" y="18654"/>
                  </a:moveTo>
                  <a:lnTo>
                    <a:pt x="649668" y="18127"/>
                  </a:lnTo>
                </a:path>
                <a:path w="773429" h="113665">
                  <a:moveTo>
                    <a:pt x="641915" y="19263"/>
                  </a:moveTo>
                  <a:lnTo>
                    <a:pt x="645791" y="18654"/>
                  </a:lnTo>
                </a:path>
                <a:path w="773429" h="113665">
                  <a:moveTo>
                    <a:pt x="638066" y="19790"/>
                  </a:moveTo>
                  <a:lnTo>
                    <a:pt x="641915" y="19263"/>
                  </a:lnTo>
                </a:path>
                <a:path w="773429" h="113665">
                  <a:moveTo>
                    <a:pt x="634189" y="20344"/>
                  </a:moveTo>
                  <a:lnTo>
                    <a:pt x="638066" y="19790"/>
                  </a:lnTo>
                </a:path>
                <a:path w="773429" h="113665">
                  <a:moveTo>
                    <a:pt x="630340" y="20926"/>
                  </a:moveTo>
                  <a:lnTo>
                    <a:pt x="634189" y="20344"/>
                  </a:lnTo>
                </a:path>
                <a:path w="773429" h="113665">
                  <a:moveTo>
                    <a:pt x="626464" y="21481"/>
                  </a:moveTo>
                  <a:lnTo>
                    <a:pt x="630340" y="20926"/>
                  </a:lnTo>
                </a:path>
                <a:path w="773429" h="113665">
                  <a:moveTo>
                    <a:pt x="622587" y="22063"/>
                  </a:moveTo>
                  <a:lnTo>
                    <a:pt x="626464" y="21481"/>
                  </a:lnTo>
                </a:path>
                <a:path w="773429" h="113665">
                  <a:moveTo>
                    <a:pt x="618738" y="22617"/>
                  </a:moveTo>
                  <a:lnTo>
                    <a:pt x="622587" y="22063"/>
                  </a:lnTo>
                </a:path>
                <a:path w="773429" h="113665">
                  <a:moveTo>
                    <a:pt x="614834" y="23199"/>
                  </a:moveTo>
                  <a:lnTo>
                    <a:pt x="618738" y="22617"/>
                  </a:lnTo>
                </a:path>
                <a:path w="773429" h="113665">
                  <a:moveTo>
                    <a:pt x="610985" y="23754"/>
                  </a:moveTo>
                  <a:lnTo>
                    <a:pt x="614834" y="23199"/>
                  </a:lnTo>
                </a:path>
                <a:path w="773429" h="113665">
                  <a:moveTo>
                    <a:pt x="607136" y="24336"/>
                  </a:moveTo>
                  <a:lnTo>
                    <a:pt x="610985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36" y="24336"/>
                  </a:lnTo>
                </a:path>
                <a:path w="773429" h="113665">
                  <a:moveTo>
                    <a:pt x="599382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6" y="26027"/>
                  </a:moveTo>
                  <a:lnTo>
                    <a:pt x="599382" y="25417"/>
                  </a:lnTo>
                </a:path>
                <a:path w="773429" h="113665">
                  <a:moveTo>
                    <a:pt x="591657" y="26581"/>
                  </a:moveTo>
                  <a:lnTo>
                    <a:pt x="595506" y="26027"/>
                  </a:lnTo>
                </a:path>
                <a:path w="773429" h="113665">
                  <a:moveTo>
                    <a:pt x="587808" y="27163"/>
                  </a:moveTo>
                  <a:lnTo>
                    <a:pt x="591657" y="26581"/>
                  </a:lnTo>
                </a:path>
                <a:path w="773429" h="113665">
                  <a:moveTo>
                    <a:pt x="583931" y="27717"/>
                  </a:moveTo>
                  <a:lnTo>
                    <a:pt x="587808" y="27163"/>
                  </a:lnTo>
                </a:path>
                <a:path w="773429" h="113665">
                  <a:moveTo>
                    <a:pt x="580055" y="28299"/>
                  </a:moveTo>
                  <a:lnTo>
                    <a:pt x="583931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55" y="28299"/>
                  </a:lnTo>
                </a:path>
                <a:path w="773429" h="113665">
                  <a:moveTo>
                    <a:pt x="572329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5" y="29990"/>
                  </a:moveTo>
                  <a:lnTo>
                    <a:pt x="572329" y="29436"/>
                  </a:lnTo>
                </a:path>
                <a:path w="773429" h="113665">
                  <a:moveTo>
                    <a:pt x="564603" y="30517"/>
                  </a:moveTo>
                  <a:lnTo>
                    <a:pt x="568425" y="29990"/>
                  </a:lnTo>
                </a:path>
                <a:path w="773429" h="113665">
                  <a:moveTo>
                    <a:pt x="560727" y="31127"/>
                  </a:moveTo>
                  <a:lnTo>
                    <a:pt x="564603" y="30517"/>
                  </a:lnTo>
                </a:path>
                <a:path w="773429" h="113665">
                  <a:moveTo>
                    <a:pt x="556823" y="31653"/>
                  </a:moveTo>
                  <a:lnTo>
                    <a:pt x="560727" y="31127"/>
                  </a:lnTo>
                </a:path>
                <a:path w="773429" h="113665">
                  <a:moveTo>
                    <a:pt x="553001" y="32263"/>
                  </a:moveTo>
                  <a:lnTo>
                    <a:pt x="556823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3001" y="32263"/>
                  </a:lnTo>
                </a:path>
                <a:path w="773429" h="113665">
                  <a:moveTo>
                    <a:pt x="545248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48" y="33400"/>
                  </a:lnTo>
                </a:path>
                <a:path w="773429" h="113665">
                  <a:moveTo>
                    <a:pt x="537523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46" y="35063"/>
                  </a:moveTo>
                  <a:lnTo>
                    <a:pt x="537523" y="34536"/>
                  </a:lnTo>
                </a:path>
                <a:path w="773429" h="113665">
                  <a:moveTo>
                    <a:pt x="529769" y="35672"/>
                  </a:moveTo>
                  <a:lnTo>
                    <a:pt x="533646" y="35063"/>
                  </a:lnTo>
                </a:path>
                <a:path w="773429" h="113665">
                  <a:moveTo>
                    <a:pt x="525920" y="36199"/>
                  </a:moveTo>
                  <a:lnTo>
                    <a:pt x="529769" y="35672"/>
                  </a:lnTo>
                </a:path>
                <a:path w="773429" h="113665">
                  <a:moveTo>
                    <a:pt x="522044" y="36753"/>
                  </a:moveTo>
                  <a:lnTo>
                    <a:pt x="525920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44" y="36753"/>
                  </a:lnTo>
                </a:path>
                <a:path w="773429" h="113665">
                  <a:moveTo>
                    <a:pt x="514318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318" y="37890"/>
                  </a:lnTo>
                </a:path>
                <a:path w="773429" h="113665">
                  <a:moveTo>
                    <a:pt x="506592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92" y="39026"/>
                  </a:lnTo>
                </a:path>
                <a:path w="773429" h="113665">
                  <a:moveTo>
                    <a:pt x="498867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3" y="40745"/>
                  </a:moveTo>
                  <a:lnTo>
                    <a:pt x="498867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3" y="40745"/>
                  </a:lnTo>
                </a:path>
                <a:path w="773429" h="113665">
                  <a:moveTo>
                    <a:pt x="487265" y="41881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65" y="41881"/>
                  </a:lnTo>
                </a:path>
                <a:path w="773429" h="113665">
                  <a:moveTo>
                    <a:pt x="479511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5" y="43572"/>
                  </a:moveTo>
                  <a:lnTo>
                    <a:pt x="479511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5" y="43572"/>
                  </a:lnTo>
                </a:path>
                <a:path w="773429" h="113665">
                  <a:moveTo>
                    <a:pt x="467882" y="44709"/>
                  </a:moveTo>
                  <a:lnTo>
                    <a:pt x="471758" y="44099"/>
                  </a:lnTo>
                </a:path>
                <a:path w="773429" h="113665">
                  <a:moveTo>
                    <a:pt x="464032" y="45235"/>
                  </a:moveTo>
                  <a:lnTo>
                    <a:pt x="467882" y="44709"/>
                  </a:lnTo>
                </a:path>
                <a:path w="773429" h="113665">
                  <a:moveTo>
                    <a:pt x="460183" y="45845"/>
                  </a:moveTo>
                  <a:lnTo>
                    <a:pt x="464032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83" y="45845"/>
                  </a:lnTo>
                </a:path>
                <a:path w="773429" h="113665">
                  <a:moveTo>
                    <a:pt x="452458" y="46981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58" y="46981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2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3" y="49781"/>
                  </a:moveTo>
                  <a:lnTo>
                    <a:pt x="436952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3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1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4" y="52054"/>
                  </a:moveTo>
                  <a:lnTo>
                    <a:pt x="421501" y="51472"/>
                  </a:lnTo>
                </a:path>
                <a:path w="773429" h="113665">
                  <a:moveTo>
                    <a:pt x="413775" y="52608"/>
                  </a:moveTo>
                  <a:lnTo>
                    <a:pt x="417624" y="52054"/>
                  </a:lnTo>
                </a:path>
                <a:path w="773429" h="113665">
                  <a:moveTo>
                    <a:pt x="409898" y="53135"/>
                  </a:moveTo>
                  <a:lnTo>
                    <a:pt x="413775" y="52608"/>
                  </a:lnTo>
                </a:path>
                <a:path w="773429" h="113665">
                  <a:moveTo>
                    <a:pt x="406022" y="53744"/>
                  </a:moveTo>
                  <a:lnTo>
                    <a:pt x="409898" y="53135"/>
                  </a:lnTo>
                </a:path>
                <a:path w="773429" h="113665">
                  <a:moveTo>
                    <a:pt x="402145" y="54299"/>
                  </a:moveTo>
                  <a:lnTo>
                    <a:pt x="406022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3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4" y="56572"/>
                  </a:moveTo>
                  <a:lnTo>
                    <a:pt x="390543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4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1" y="58290"/>
                  </a:moveTo>
                  <a:lnTo>
                    <a:pt x="378968" y="57708"/>
                  </a:lnTo>
                </a:path>
                <a:path w="773429" h="113665">
                  <a:moveTo>
                    <a:pt x="371215" y="58845"/>
                  </a:moveTo>
                  <a:lnTo>
                    <a:pt x="375091" y="58290"/>
                  </a:lnTo>
                </a:path>
                <a:path w="773429" h="113665">
                  <a:moveTo>
                    <a:pt x="367366" y="59371"/>
                  </a:moveTo>
                  <a:lnTo>
                    <a:pt x="371215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4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4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90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90"/>
                  </a:lnTo>
                </a:path>
                <a:path w="773429" h="113665">
                  <a:moveTo>
                    <a:pt x="332559" y="64527"/>
                  </a:moveTo>
                  <a:lnTo>
                    <a:pt x="336408" y="63917"/>
                  </a:lnTo>
                </a:path>
                <a:path w="773429" h="113665">
                  <a:moveTo>
                    <a:pt x="328682" y="65053"/>
                  </a:moveTo>
                  <a:lnTo>
                    <a:pt x="332559" y="64527"/>
                  </a:lnTo>
                </a:path>
                <a:path w="773429" h="113665">
                  <a:moveTo>
                    <a:pt x="324806" y="65608"/>
                  </a:moveTo>
                  <a:lnTo>
                    <a:pt x="328682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6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32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32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3" y="69599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3" y="69599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2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3" y="74089"/>
                  </a:moveTo>
                  <a:lnTo>
                    <a:pt x="270672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3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780"/>
                  </a:moveTo>
                  <a:lnTo>
                    <a:pt x="259069" y="75226"/>
                  </a:lnTo>
                </a:path>
                <a:path w="773429" h="113665">
                  <a:moveTo>
                    <a:pt x="251344" y="76362"/>
                  </a:moveTo>
                  <a:lnTo>
                    <a:pt x="255220" y="75780"/>
                  </a:lnTo>
                </a:path>
                <a:path w="773429" h="113665">
                  <a:moveTo>
                    <a:pt x="247467" y="76917"/>
                  </a:moveTo>
                  <a:lnTo>
                    <a:pt x="251344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1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1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9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9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6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10" y="84290"/>
                  </a:moveTo>
                  <a:lnTo>
                    <a:pt x="201086" y="83735"/>
                  </a:lnTo>
                </a:path>
                <a:path w="773429" h="113665">
                  <a:moveTo>
                    <a:pt x="193333" y="84872"/>
                  </a:moveTo>
                  <a:lnTo>
                    <a:pt x="197210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3" y="84872"/>
                  </a:lnTo>
                </a:path>
                <a:path w="773429" h="113665">
                  <a:moveTo>
                    <a:pt x="185607" y="86008"/>
                  </a:moveTo>
                  <a:lnTo>
                    <a:pt x="189484" y="85426"/>
                  </a:lnTo>
                </a:path>
                <a:path w="773429" h="113665">
                  <a:moveTo>
                    <a:pt x="181731" y="86563"/>
                  </a:moveTo>
                  <a:lnTo>
                    <a:pt x="185607" y="86008"/>
                  </a:lnTo>
                </a:path>
                <a:path w="773429" h="113665">
                  <a:moveTo>
                    <a:pt x="177882" y="87145"/>
                  </a:moveTo>
                  <a:lnTo>
                    <a:pt x="181731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2" y="87145"/>
                  </a:lnTo>
                </a:path>
                <a:path w="773429" h="113665">
                  <a:moveTo>
                    <a:pt x="170156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56" y="88226"/>
                  </a:lnTo>
                </a:path>
                <a:path w="773429" h="113665">
                  <a:moveTo>
                    <a:pt x="162403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4" y="89972"/>
                  </a:moveTo>
                  <a:lnTo>
                    <a:pt x="162403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4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245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245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3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3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1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4" y="96181"/>
                  </a:moveTo>
                  <a:lnTo>
                    <a:pt x="119871" y="95599"/>
                  </a:lnTo>
                </a:path>
                <a:path w="773429" h="113665">
                  <a:moveTo>
                    <a:pt x="112145" y="96735"/>
                  </a:moveTo>
                  <a:lnTo>
                    <a:pt x="115994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5" y="96735"/>
                  </a:lnTo>
                </a:path>
                <a:path w="773429" h="113665">
                  <a:moveTo>
                    <a:pt x="104391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2" y="98398"/>
                  </a:moveTo>
                  <a:lnTo>
                    <a:pt x="104391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2" y="98398"/>
                  </a:lnTo>
                </a:path>
                <a:path w="773429" h="113665">
                  <a:moveTo>
                    <a:pt x="92817" y="99535"/>
                  </a:moveTo>
                  <a:lnTo>
                    <a:pt x="96666" y="99008"/>
                  </a:lnTo>
                </a:path>
                <a:path w="773429" h="113665">
                  <a:moveTo>
                    <a:pt x="88941" y="100144"/>
                  </a:moveTo>
                  <a:lnTo>
                    <a:pt x="92817" y="99535"/>
                  </a:lnTo>
                </a:path>
                <a:path w="773429" h="113665">
                  <a:moveTo>
                    <a:pt x="85064" y="100671"/>
                  </a:moveTo>
                  <a:lnTo>
                    <a:pt x="88941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2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2" y="102417"/>
                  </a:lnTo>
                </a:path>
                <a:path w="773429" h="113665">
                  <a:moveTo>
                    <a:pt x="65736" y="103498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498"/>
                  </a:lnTo>
                </a:path>
                <a:path w="773429" h="113665">
                  <a:moveTo>
                    <a:pt x="58011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1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2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2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29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80" y="109180"/>
                  </a:moveTo>
                  <a:lnTo>
                    <a:pt x="30929" y="108626"/>
                  </a:lnTo>
                </a:path>
                <a:path w="773429" h="113665">
                  <a:moveTo>
                    <a:pt x="23204" y="109762"/>
                  </a:moveTo>
                  <a:lnTo>
                    <a:pt x="27080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4" y="109762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47305" y="8344695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11" y="582"/>
                  </a:moveTo>
                  <a:lnTo>
                    <a:pt x="773388" y="0"/>
                  </a:lnTo>
                </a:path>
                <a:path w="773429" h="113665">
                  <a:moveTo>
                    <a:pt x="765635" y="1136"/>
                  </a:moveTo>
                  <a:lnTo>
                    <a:pt x="769511" y="582"/>
                  </a:lnTo>
                </a:path>
                <a:path w="773429" h="113665">
                  <a:moveTo>
                    <a:pt x="761786" y="1662"/>
                  </a:moveTo>
                  <a:lnTo>
                    <a:pt x="765635" y="1136"/>
                  </a:lnTo>
                </a:path>
                <a:path w="773429" h="113665">
                  <a:moveTo>
                    <a:pt x="757909" y="2272"/>
                  </a:moveTo>
                  <a:lnTo>
                    <a:pt x="761786" y="1662"/>
                  </a:lnTo>
                </a:path>
                <a:path w="773429" h="113665">
                  <a:moveTo>
                    <a:pt x="754032" y="2799"/>
                  </a:moveTo>
                  <a:lnTo>
                    <a:pt x="757909" y="2272"/>
                  </a:lnTo>
                </a:path>
                <a:path w="773429" h="113665">
                  <a:moveTo>
                    <a:pt x="750183" y="3409"/>
                  </a:moveTo>
                  <a:lnTo>
                    <a:pt x="754032" y="2799"/>
                  </a:lnTo>
                </a:path>
                <a:path w="773429" h="113665">
                  <a:moveTo>
                    <a:pt x="746307" y="3935"/>
                  </a:moveTo>
                  <a:lnTo>
                    <a:pt x="750183" y="3409"/>
                  </a:lnTo>
                </a:path>
                <a:path w="773429" h="113665">
                  <a:moveTo>
                    <a:pt x="742430" y="4545"/>
                  </a:moveTo>
                  <a:lnTo>
                    <a:pt x="746307" y="3935"/>
                  </a:lnTo>
                </a:path>
                <a:path w="773429" h="113665">
                  <a:moveTo>
                    <a:pt x="738581" y="5072"/>
                  </a:moveTo>
                  <a:lnTo>
                    <a:pt x="742430" y="4545"/>
                  </a:lnTo>
                </a:path>
                <a:path w="773429" h="113665">
                  <a:moveTo>
                    <a:pt x="734704" y="5682"/>
                  </a:moveTo>
                  <a:lnTo>
                    <a:pt x="738581" y="5072"/>
                  </a:lnTo>
                </a:path>
                <a:path w="773429" h="113665">
                  <a:moveTo>
                    <a:pt x="730855" y="6208"/>
                  </a:moveTo>
                  <a:lnTo>
                    <a:pt x="734704" y="5682"/>
                  </a:lnTo>
                </a:path>
                <a:path w="773429" h="113665">
                  <a:moveTo>
                    <a:pt x="726979" y="6818"/>
                  </a:moveTo>
                  <a:lnTo>
                    <a:pt x="730855" y="6208"/>
                  </a:lnTo>
                </a:path>
                <a:path w="773429" h="113665">
                  <a:moveTo>
                    <a:pt x="723102" y="7345"/>
                  </a:moveTo>
                  <a:lnTo>
                    <a:pt x="726979" y="6818"/>
                  </a:lnTo>
                </a:path>
                <a:path w="773429" h="113665">
                  <a:moveTo>
                    <a:pt x="719253" y="7899"/>
                  </a:moveTo>
                  <a:lnTo>
                    <a:pt x="723102" y="7345"/>
                  </a:lnTo>
                </a:path>
                <a:path w="773429" h="113665">
                  <a:moveTo>
                    <a:pt x="715377" y="8481"/>
                  </a:moveTo>
                  <a:lnTo>
                    <a:pt x="719253" y="7899"/>
                  </a:lnTo>
                </a:path>
                <a:path w="773429" h="113665">
                  <a:moveTo>
                    <a:pt x="711500" y="9035"/>
                  </a:moveTo>
                  <a:lnTo>
                    <a:pt x="715377" y="8481"/>
                  </a:lnTo>
                </a:path>
                <a:path w="773429" h="113665">
                  <a:moveTo>
                    <a:pt x="707651" y="9618"/>
                  </a:moveTo>
                  <a:lnTo>
                    <a:pt x="711500" y="9035"/>
                  </a:lnTo>
                </a:path>
                <a:path w="773429" h="113665">
                  <a:moveTo>
                    <a:pt x="703774" y="10172"/>
                  </a:moveTo>
                  <a:lnTo>
                    <a:pt x="707651" y="9618"/>
                  </a:lnTo>
                </a:path>
                <a:path w="773429" h="113665">
                  <a:moveTo>
                    <a:pt x="699898" y="10754"/>
                  </a:moveTo>
                  <a:lnTo>
                    <a:pt x="703774" y="10172"/>
                  </a:lnTo>
                </a:path>
                <a:path w="773429" h="113665">
                  <a:moveTo>
                    <a:pt x="696049" y="11308"/>
                  </a:moveTo>
                  <a:lnTo>
                    <a:pt x="699898" y="10754"/>
                  </a:lnTo>
                </a:path>
                <a:path w="773429" h="113665">
                  <a:moveTo>
                    <a:pt x="692172" y="11890"/>
                  </a:moveTo>
                  <a:lnTo>
                    <a:pt x="696049" y="11308"/>
                  </a:lnTo>
                </a:path>
                <a:path w="773429" h="113665">
                  <a:moveTo>
                    <a:pt x="688295" y="12445"/>
                  </a:moveTo>
                  <a:lnTo>
                    <a:pt x="692172" y="11890"/>
                  </a:lnTo>
                </a:path>
                <a:path w="773429" h="113665">
                  <a:moveTo>
                    <a:pt x="684446" y="13027"/>
                  </a:moveTo>
                  <a:lnTo>
                    <a:pt x="688295" y="12445"/>
                  </a:lnTo>
                </a:path>
                <a:path w="773429" h="113665">
                  <a:moveTo>
                    <a:pt x="680570" y="13581"/>
                  </a:moveTo>
                  <a:lnTo>
                    <a:pt x="684446" y="13027"/>
                  </a:lnTo>
                </a:path>
                <a:path w="773429" h="113665">
                  <a:moveTo>
                    <a:pt x="676693" y="14108"/>
                  </a:moveTo>
                  <a:lnTo>
                    <a:pt x="680570" y="13581"/>
                  </a:lnTo>
                </a:path>
                <a:path w="773429" h="113665">
                  <a:moveTo>
                    <a:pt x="672844" y="14718"/>
                  </a:moveTo>
                  <a:lnTo>
                    <a:pt x="676693" y="14108"/>
                  </a:lnTo>
                </a:path>
                <a:path w="773429" h="113665">
                  <a:moveTo>
                    <a:pt x="668968" y="15244"/>
                  </a:moveTo>
                  <a:lnTo>
                    <a:pt x="672844" y="14718"/>
                  </a:lnTo>
                </a:path>
                <a:path w="773429" h="113665">
                  <a:moveTo>
                    <a:pt x="665091" y="15854"/>
                  </a:moveTo>
                  <a:lnTo>
                    <a:pt x="668968" y="15244"/>
                  </a:lnTo>
                </a:path>
                <a:path w="773429" h="113665">
                  <a:moveTo>
                    <a:pt x="661242" y="16381"/>
                  </a:moveTo>
                  <a:lnTo>
                    <a:pt x="665091" y="15854"/>
                  </a:lnTo>
                </a:path>
                <a:path w="773429" h="113665">
                  <a:moveTo>
                    <a:pt x="657366" y="16991"/>
                  </a:moveTo>
                  <a:lnTo>
                    <a:pt x="661242" y="16381"/>
                  </a:lnTo>
                </a:path>
                <a:path w="773429" h="113665">
                  <a:moveTo>
                    <a:pt x="653517" y="17517"/>
                  </a:moveTo>
                  <a:lnTo>
                    <a:pt x="657366" y="16991"/>
                  </a:lnTo>
                </a:path>
                <a:path w="773429" h="113665">
                  <a:moveTo>
                    <a:pt x="649640" y="18127"/>
                  </a:moveTo>
                  <a:lnTo>
                    <a:pt x="653517" y="17517"/>
                  </a:lnTo>
                </a:path>
                <a:path w="773429" h="113665">
                  <a:moveTo>
                    <a:pt x="645763" y="18654"/>
                  </a:moveTo>
                  <a:lnTo>
                    <a:pt x="649640" y="18127"/>
                  </a:lnTo>
                </a:path>
                <a:path w="773429" h="113665">
                  <a:moveTo>
                    <a:pt x="641914" y="19208"/>
                  </a:moveTo>
                  <a:lnTo>
                    <a:pt x="645763" y="18654"/>
                  </a:lnTo>
                </a:path>
                <a:path w="773429" h="113665">
                  <a:moveTo>
                    <a:pt x="638038" y="19790"/>
                  </a:moveTo>
                  <a:lnTo>
                    <a:pt x="641914" y="19208"/>
                  </a:lnTo>
                </a:path>
                <a:path w="773429" h="113665">
                  <a:moveTo>
                    <a:pt x="634161" y="20344"/>
                  </a:moveTo>
                  <a:lnTo>
                    <a:pt x="638038" y="19790"/>
                  </a:lnTo>
                </a:path>
                <a:path w="773429" h="113665">
                  <a:moveTo>
                    <a:pt x="630312" y="20926"/>
                  </a:moveTo>
                  <a:lnTo>
                    <a:pt x="634161" y="20344"/>
                  </a:lnTo>
                </a:path>
                <a:path w="773429" h="113665">
                  <a:moveTo>
                    <a:pt x="626436" y="21481"/>
                  </a:moveTo>
                  <a:lnTo>
                    <a:pt x="630312" y="20926"/>
                  </a:lnTo>
                </a:path>
                <a:path w="773429" h="113665">
                  <a:moveTo>
                    <a:pt x="622559" y="22063"/>
                  </a:moveTo>
                  <a:lnTo>
                    <a:pt x="626436" y="21481"/>
                  </a:lnTo>
                </a:path>
                <a:path w="773429" h="113665">
                  <a:moveTo>
                    <a:pt x="618710" y="22617"/>
                  </a:moveTo>
                  <a:lnTo>
                    <a:pt x="622559" y="22063"/>
                  </a:lnTo>
                </a:path>
                <a:path w="773429" h="113665">
                  <a:moveTo>
                    <a:pt x="614833" y="23199"/>
                  </a:moveTo>
                  <a:lnTo>
                    <a:pt x="618710" y="22617"/>
                  </a:lnTo>
                </a:path>
                <a:path w="773429" h="113665">
                  <a:moveTo>
                    <a:pt x="610957" y="23754"/>
                  </a:moveTo>
                  <a:lnTo>
                    <a:pt x="614833" y="23199"/>
                  </a:lnTo>
                </a:path>
                <a:path w="773429" h="113665">
                  <a:moveTo>
                    <a:pt x="607108" y="24280"/>
                  </a:moveTo>
                  <a:lnTo>
                    <a:pt x="610957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08" y="24280"/>
                  </a:lnTo>
                </a:path>
                <a:path w="773429" h="113665">
                  <a:moveTo>
                    <a:pt x="599354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6" y="26027"/>
                  </a:moveTo>
                  <a:lnTo>
                    <a:pt x="599354" y="25417"/>
                  </a:lnTo>
                </a:path>
                <a:path w="773429" h="113665">
                  <a:moveTo>
                    <a:pt x="591629" y="26581"/>
                  </a:moveTo>
                  <a:lnTo>
                    <a:pt x="595506" y="26027"/>
                  </a:lnTo>
                </a:path>
                <a:path w="773429" h="113665">
                  <a:moveTo>
                    <a:pt x="587780" y="27163"/>
                  </a:moveTo>
                  <a:lnTo>
                    <a:pt x="591629" y="26581"/>
                  </a:lnTo>
                </a:path>
                <a:path w="773429" h="113665">
                  <a:moveTo>
                    <a:pt x="583903" y="27717"/>
                  </a:moveTo>
                  <a:lnTo>
                    <a:pt x="587780" y="27163"/>
                  </a:lnTo>
                </a:path>
                <a:path w="773429" h="113665">
                  <a:moveTo>
                    <a:pt x="580027" y="28299"/>
                  </a:moveTo>
                  <a:lnTo>
                    <a:pt x="583903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27" y="28299"/>
                  </a:lnTo>
                </a:path>
                <a:path w="773429" h="113665">
                  <a:moveTo>
                    <a:pt x="572301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4" y="29990"/>
                  </a:moveTo>
                  <a:lnTo>
                    <a:pt x="572301" y="29436"/>
                  </a:lnTo>
                </a:path>
                <a:path w="773429" h="113665">
                  <a:moveTo>
                    <a:pt x="564575" y="30517"/>
                  </a:moveTo>
                  <a:lnTo>
                    <a:pt x="568424" y="29990"/>
                  </a:lnTo>
                </a:path>
                <a:path w="773429" h="113665">
                  <a:moveTo>
                    <a:pt x="560699" y="31127"/>
                  </a:moveTo>
                  <a:lnTo>
                    <a:pt x="564575" y="30517"/>
                  </a:lnTo>
                </a:path>
                <a:path w="773429" h="113665">
                  <a:moveTo>
                    <a:pt x="556822" y="31653"/>
                  </a:moveTo>
                  <a:lnTo>
                    <a:pt x="560699" y="31127"/>
                  </a:lnTo>
                </a:path>
                <a:path w="773429" h="113665">
                  <a:moveTo>
                    <a:pt x="552973" y="32263"/>
                  </a:moveTo>
                  <a:lnTo>
                    <a:pt x="556822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2973" y="32263"/>
                  </a:lnTo>
                </a:path>
                <a:path w="773429" h="113665">
                  <a:moveTo>
                    <a:pt x="545220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20" y="33400"/>
                  </a:lnTo>
                </a:path>
                <a:path w="773429" h="113665">
                  <a:moveTo>
                    <a:pt x="537495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18" y="35063"/>
                  </a:moveTo>
                  <a:lnTo>
                    <a:pt x="537495" y="34536"/>
                  </a:lnTo>
                </a:path>
                <a:path w="773429" h="113665">
                  <a:moveTo>
                    <a:pt x="529769" y="35672"/>
                  </a:moveTo>
                  <a:lnTo>
                    <a:pt x="533618" y="35063"/>
                  </a:lnTo>
                </a:path>
                <a:path w="773429" h="113665">
                  <a:moveTo>
                    <a:pt x="525892" y="36199"/>
                  </a:moveTo>
                  <a:lnTo>
                    <a:pt x="529769" y="35672"/>
                  </a:lnTo>
                </a:path>
                <a:path w="773429" h="113665">
                  <a:moveTo>
                    <a:pt x="522016" y="36753"/>
                  </a:moveTo>
                  <a:lnTo>
                    <a:pt x="525892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16" y="36753"/>
                  </a:lnTo>
                </a:path>
                <a:path w="773429" h="113665">
                  <a:moveTo>
                    <a:pt x="514290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290" y="37890"/>
                  </a:lnTo>
                </a:path>
                <a:path w="773429" h="113665">
                  <a:moveTo>
                    <a:pt x="506564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64" y="39026"/>
                  </a:lnTo>
                </a:path>
                <a:path w="773429" h="113665">
                  <a:moveTo>
                    <a:pt x="498839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2" y="40745"/>
                  </a:moveTo>
                  <a:lnTo>
                    <a:pt x="498839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2" y="40745"/>
                  </a:lnTo>
                </a:path>
                <a:path w="773429" h="113665">
                  <a:moveTo>
                    <a:pt x="487237" y="41826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37" y="41826"/>
                  </a:lnTo>
                </a:path>
                <a:path w="773429" h="113665">
                  <a:moveTo>
                    <a:pt x="479483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4" y="43572"/>
                  </a:moveTo>
                  <a:lnTo>
                    <a:pt x="479483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4" y="43572"/>
                  </a:lnTo>
                </a:path>
                <a:path w="773429" h="113665">
                  <a:moveTo>
                    <a:pt x="467881" y="44709"/>
                  </a:moveTo>
                  <a:lnTo>
                    <a:pt x="471758" y="44099"/>
                  </a:lnTo>
                </a:path>
                <a:path w="773429" h="113665">
                  <a:moveTo>
                    <a:pt x="464032" y="45235"/>
                  </a:moveTo>
                  <a:lnTo>
                    <a:pt x="467881" y="44709"/>
                  </a:lnTo>
                </a:path>
                <a:path w="773429" h="113665">
                  <a:moveTo>
                    <a:pt x="460155" y="45845"/>
                  </a:moveTo>
                  <a:lnTo>
                    <a:pt x="464032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55" y="45845"/>
                  </a:lnTo>
                </a:path>
                <a:path w="773429" h="113665">
                  <a:moveTo>
                    <a:pt x="452430" y="46926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30" y="46926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1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2" y="49781"/>
                  </a:moveTo>
                  <a:lnTo>
                    <a:pt x="436951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2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0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3" y="52054"/>
                  </a:moveTo>
                  <a:lnTo>
                    <a:pt x="421500" y="51472"/>
                  </a:lnTo>
                </a:path>
                <a:path w="773429" h="113665">
                  <a:moveTo>
                    <a:pt x="413747" y="52608"/>
                  </a:moveTo>
                  <a:lnTo>
                    <a:pt x="417623" y="52054"/>
                  </a:lnTo>
                </a:path>
                <a:path w="773429" h="113665">
                  <a:moveTo>
                    <a:pt x="409898" y="53135"/>
                  </a:moveTo>
                  <a:lnTo>
                    <a:pt x="413747" y="52608"/>
                  </a:lnTo>
                </a:path>
                <a:path w="773429" h="113665">
                  <a:moveTo>
                    <a:pt x="406021" y="53744"/>
                  </a:moveTo>
                  <a:lnTo>
                    <a:pt x="409898" y="53135"/>
                  </a:lnTo>
                </a:path>
                <a:path w="773429" h="113665">
                  <a:moveTo>
                    <a:pt x="402145" y="54299"/>
                  </a:moveTo>
                  <a:lnTo>
                    <a:pt x="406021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2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3" y="56572"/>
                  </a:moveTo>
                  <a:lnTo>
                    <a:pt x="390542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3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1" y="58290"/>
                  </a:moveTo>
                  <a:lnTo>
                    <a:pt x="378968" y="57708"/>
                  </a:lnTo>
                </a:path>
                <a:path w="773429" h="113665">
                  <a:moveTo>
                    <a:pt x="371214" y="58845"/>
                  </a:moveTo>
                  <a:lnTo>
                    <a:pt x="375091" y="58290"/>
                  </a:lnTo>
                </a:path>
                <a:path w="773429" h="113665">
                  <a:moveTo>
                    <a:pt x="367366" y="59371"/>
                  </a:moveTo>
                  <a:lnTo>
                    <a:pt x="371214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3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3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90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90"/>
                  </a:lnTo>
                </a:path>
                <a:path w="773429" h="113665">
                  <a:moveTo>
                    <a:pt x="332559" y="64471"/>
                  </a:moveTo>
                  <a:lnTo>
                    <a:pt x="336408" y="63917"/>
                  </a:lnTo>
                </a:path>
                <a:path w="773429" h="113665">
                  <a:moveTo>
                    <a:pt x="328682" y="65053"/>
                  </a:moveTo>
                  <a:lnTo>
                    <a:pt x="332559" y="64471"/>
                  </a:lnTo>
                </a:path>
                <a:path w="773429" h="113665">
                  <a:moveTo>
                    <a:pt x="324805" y="65608"/>
                  </a:moveTo>
                  <a:lnTo>
                    <a:pt x="328682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5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04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04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2" y="69544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2" y="69544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1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2" y="74089"/>
                  </a:moveTo>
                  <a:lnTo>
                    <a:pt x="270671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2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780"/>
                  </a:moveTo>
                  <a:lnTo>
                    <a:pt x="259069" y="75226"/>
                  </a:lnTo>
                </a:path>
                <a:path w="773429" h="113665">
                  <a:moveTo>
                    <a:pt x="251343" y="76362"/>
                  </a:moveTo>
                  <a:lnTo>
                    <a:pt x="255220" y="75780"/>
                  </a:lnTo>
                </a:path>
                <a:path w="773429" h="113665">
                  <a:moveTo>
                    <a:pt x="247467" y="76917"/>
                  </a:moveTo>
                  <a:lnTo>
                    <a:pt x="251343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1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1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8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8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5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09" y="84290"/>
                  </a:moveTo>
                  <a:lnTo>
                    <a:pt x="201085" y="83735"/>
                  </a:lnTo>
                </a:path>
                <a:path w="773429" h="113665">
                  <a:moveTo>
                    <a:pt x="193332" y="84872"/>
                  </a:moveTo>
                  <a:lnTo>
                    <a:pt x="197209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2" y="84872"/>
                  </a:lnTo>
                </a:path>
                <a:path w="773429" h="113665">
                  <a:moveTo>
                    <a:pt x="185607" y="86008"/>
                  </a:moveTo>
                  <a:lnTo>
                    <a:pt x="189484" y="85426"/>
                  </a:lnTo>
                </a:path>
                <a:path w="773429" h="113665">
                  <a:moveTo>
                    <a:pt x="181730" y="86563"/>
                  </a:moveTo>
                  <a:lnTo>
                    <a:pt x="185607" y="86008"/>
                  </a:lnTo>
                </a:path>
                <a:path w="773429" h="113665">
                  <a:moveTo>
                    <a:pt x="177881" y="87145"/>
                  </a:moveTo>
                  <a:lnTo>
                    <a:pt x="181730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1" y="87145"/>
                  </a:lnTo>
                </a:path>
                <a:path w="773429" h="113665">
                  <a:moveTo>
                    <a:pt x="170128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28" y="88226"/>
                  </a:lnTo>
                </a:path>
                <a:path w="773429" h="113665">
                  <a:moveTo>
                    <a:pt x="162402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3" y="89972"/>
                  </a:moveTo>
                  <a:lnTo>
                    <a:pt x="162402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3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189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189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2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2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0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3" y="96181"/>
                  </a:moveTo>
                  <a:lnTo>
                    <a:pt x="119870" y="95599"/>
                  </a:lnTo>
                </a:path>
                <a:path w="773429" h="113665">
                  <a:moveTo>
                    <a:pt x="112144" y="96735"/>
                  </a:moveTo>
                  <a:lnTo>
                    <a:pt x="115993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4" y="96735"/>
                  </a:lnTo>
                </a:path>
                <a:path w="773429" h="113665">
                  <a:moveTo>
                    <a:pt x="104391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2" y="98398"/>
                  </a:moveTo>
                  <a:lnTo>
                    <a:pt x="104391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2" y="98398"/>
                  </a:lnTo>
                </a:path>
                <a:path w="773429" h="113665">
                  <a:moveTo>
                    <a:pt x="92817" y="99535"/>
                  </a:moveTo>
                  <a:lnTo>
                    <a:pt x="96666" y="99008"/>
                  </a:lnTo>
                </a:path>
                <a:path w="773429" h="113665">
                  <a:moveTo>
                    <a:pt x="88940" y="100144"/>
                  </a:moveTo>
                  <a:lnTo>
                    <a:pt x="92817" y="99535"/>
                  </a:lnTo>
                </a:path>
                <a:path w="773429" h="113665">
                  <a:moveTo>
                    <a:pt x="85064" y="100671"/>
                  </a:moveTo>
                  <a:lnTo>
                    <a:pt x="88940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1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1" y="102417"/>
                  </a:lnTo>
                </a:path>
                <a:path w="773429" h="113665">
                  <a:moveTo>
                    <a:pt x="65736" y="103554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554"/>
                  </a:lnTo>
                </a:path>
                <a:path w="773429" h="113665">
                  <a:moveTo>
                    <a:pt x="58010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0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1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1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29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52" y="109180"/>
                  </a:moveTo>
                  <a:lnTo>
                    <a:pt x="30929" y="108626"/>
                  </a:lnTo>
                </a:path>
                <a:path w="773429" h="113665">
                  <a:moveTo>
                    <a:pt x="23203" y="109762"/>
                  </a:moveTo>
                  <a:lnTo>
                    <a:pt x="27052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3" y="109762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20686" y="8231551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11" y="582"/>
                  </a:moveTo>
                  <a:lnTo>
                    <a:pt x="773388" y="0"/>
                  </a:lnTo>
                </a:path>
                <a:path w="773429" h="113665">
                  <a:moveTo>
                    <a:pt x="765635" y="1136"/>
                  </a:moveTo>
                  <a:lnTo>
                    <a:pt x="769511" y="582"/>
                  </a:lnTo>
                </a:path>
                <a:path w="773429" h="113665">
                  <a:moveTo>
                    <a:pt x="761786" y="1718"/>
                  </a:moveTo>
                  <a:lnTo>
                    <a:pt x="765635" y="1136"/>
                  </a:lnTo>
                </a:path>
                <a:path w="773429" h="113665">
                  <a:moveTo>
                    <a:pt x="757909" y="2272"/>
                  </a:moveTo>
                  <a:lnTo>
                    <a:pt x="761786" y="1718"/>
                  </a:lnTo>
                </a:path>
                <a:path w="773429" h="113665">
                  <a:moveTo>
                    <a:pt x="754032" y="2799"/>
                  </a:moveTo>
                  <a:lnTo>
                    <a:pt x="757909" y="2272"/>
                  </a:lnTo>
                </a:path>
                <a:path w="773429" h="113665">
                  <a:moveTo>
                    <a:pt x="750183" y="3409"/>
                  </a:moveTo>
                  <a:lnTo>
                    <a:pt x="754032" y="2799"/>
                  </a:lnTo>
                </a:path>
                <a:path w="773429" h="113665">
                  <a:moveTo>
                    <a:pt x="746307" y="3935"/>
                  </a:moveTo>
                  <a:lnTo>
                    <a:pt x="750183" y="3409"/>
                  </a:lnTo>
                </a:path>
                <a:path w="773429" h="113665">
                  <a:moveTo>
                    <a:pt x="742430" y="4545"/>
                  </a:moveTo>
                  <a:lnTo>
                    <a:pt x="746307" y="3935"/>
                  </a:lnTo>
                </a:path>
                <a:path w="773429" h="113665">
                  <a:moveTo>
                    <a:pt x="738581" y="5072"/>
                  </a:moveTo>
                  <a:lnTo>
                    <a:pt x="742430" y="4545"/>
                  </a:lnTo>
                </a:path>
                <a:path w="773429" h="113665">
                  <a:moveTo>
                    <a:pt x="734704" y="5682"/>
                  </a:moveTo>
                  <a:lnTo>
                    <a:pt x="738581" y="5072"/>
                  </a:lnTo>
                </a:path>
                <a:path w="773429" h="113665">
                  <a:moveTo>
                    <a:pt x="730855" y="6208"/>
                  </a:moveTo>
                  <a:lnTo>
                    <a:pt x="734704" y="5682"/>
                  </a:lnTo>
                </a:path>
                <a:path w="773429" h="113665">
                  <a:moveTo>
                    <a:pt x="726979" y="6818"/>
                  </a:moveTo>
                  <a:lnTo>
                    <a:pt x="730855" y="6208"/>
                  </a:lnTo>
                </a:path>
                <a:path w="773429" h="113665">
                  <a:moveTo>
                    <a:pt x="723102" y="7345"/>
                  </a:moveTo>
                  <a:lnTo>
                    <a:pt x="726979" y="6818"/>
                  </a:lnTo>
                </a:path>
                <a:path w="773429" h="113665">
                  <a:moveTo>
                    <a:pt x="719253" y="7899"/>
                  </a:moveTo>
                  <a:lnTo>
                    <a:pt x="723102" y="7345"/>
                  </a:lnTo>
                </a:path>
                <a:path w="773429" h="113665">
                  <a:moveTo>
                    <a:pt x="715377" y="8481"/>
                  </a:moveTo>
                  <a:lnTo>
                    <a:pt x="719253" y="7899"/>
                  </a:lnTo>
                </a:path>
                <a:path w="773429" h="113665">
                  <a:moveTo>
                    <a:pt x="711500" y="9035"/>
                  </a:moveTo>
                  <a:lnTo>
                    <a:pt x="715377" y="8481"/>
                  </a:lnTo>
                </a:path>
                <a:path w="773429" h="113665">
                  <a:moveTo>
                    <a:pt x="707651" y="9618"/>
                  </a:moveTo>
                  <a:lnTo>
                    <a:pt x="711500" y="9035"/>
                  </a:lnTo>
                </a:path>
                <a:path w="773429" h="113665">
                  <a:moveTo>
                    <a:pt x="703774" y="10172"/>
                  </a:moveTo>
                  <a:lnTo>
                    <a:pt x="707651" y="9618"/>
                  </a:lnTo>
                </a:path>
                <a:path w="773429" h="113665">
                  <a:moveTo>
                    <a:pt x="699898" y="10754"/>
                  </a:moveTo>
                  <a:lnTo>
                    <a:pt x="703774" y="10172"/>
                  </a:lnTo>
                </a:path>
                <a:path w="773429" h="113665">
                  <a:moveTo>
                    <a:pt x="696049" y="11308"/>
                  </a:moveTo>
                  <a:lnTo>
                    <a:pt x="699898" y="10754"/>
                  </a:lnTo>
                </a:path>
                <a:path w="773429" h="113665">
                  <a:moveTo>
                    <a:pt x="692172" y="11890"/>
                  </a:moveTo>
                  <a:lnTo>
                    <a:pt x="696049" y="11308"/>
                  </a:lnTo>
                </a:path>
                <a:path w="773429" h="113665">
                  <a:moveTo>
                    <a:pt x="688296" y="12445"/>
                  </a:moveTo>
                  <a:lnTo>
                    <a:pt x="692172" y="11890"/>
                  </a:lnTo>
                </a:path>
                <a:path w="773429" h="113665">
                  <a:moveTo>
                    <a:pt x="684447" y="12971"/>
                  </a:moveTo>
                  <a:lnTo>
                    <a:pt x="688296" y="12445"/>
                  </a:lnTo>
                </a:path>
                <a:path w="773429" h="113665">
                  <a:moveTo>
                    <a:pt x="680570" y="13581"/>
                  </a:moveTo>
                  <a:lnTo>
                    <a:pt x="684447" y="12971"/>
                  </a:lnTo>
                </a:path>
                <a:path w="773429" h="113665">
                  <a:moveTo>
                    <a:pt x="676694" y="14108"/>
                  </a:moveTo>
                  <a:lnTo>
                    <a:pt x="680570" y="13581"/>
                  </a:lnTo>
                </a:path>
                <a:path w="773429" h="113665">
                  <a:moveTo>
                    <a:pt x="672845" y="14718"/>
                  </a:moveTo>
                  <a:lnTo>
                    <a:pt x="676694" y="14108"/>
                  </a:lnTo>
                </a:path>
                <a:path w="773429" h="113665">
                  <a:moveTo>
                    <a:pt x="668968" y="15244"/>
                  </a:moveTo>
                  <a:lnTo>
                    <a:pt x="672845" y="14718"/>
                  </a:lnTo>
                </a:path>
                <a:path w="773429" h="113665">
                  <a:moveTo>
                    <a:pt x="665091" y="15854"/>
                  </a:moveTo>
                  <a:lnTo>
                    <a:pt x="668968" y="15244"/>
                  </a:lnTo>
                </a:path>
                <a:path w="773429" h="113665">
                  <a:moveTo>
                    <a:pt x="661243" y="16381"/>
                  </a:moveTo>
                  <a:lnTo>
                    <a:pt x="665091" y="15854"/>
                  </a:lnTo>
                </a:path>
                <a:path w="773429" h="113665">
                  <a:moveTo>
                    <a:pt x="657366" y="16991"/>
                  </a:moveTo>
                  <a:lnTo>
                    <a:pt x="661243" y="16381"/>
                  </a:lnTo>
                </a:path>
                <a:path w="773429" h="113665">
                  <a:moveTo>
                    <a:pt x="653517" y="17517"/>
                  </a:moveTo>
                  <a:lnTo>
                    <a:pt x="657366" y="16991"/>
                  </a:lnTo>
                </a:path>
                <a:path w="773429" h="113665">
                  <a:moveTo>
                    <a:pt x="649640" y="18127"/>
                  </a:moveTo>
                  <a:lnTo>
                    <a:pt x="653517" y="17517"/>
                  </a:lnTo>
                </a:path>
                <a:path w="773429" h="113665">
                  <a:moveTo>
                    <a:pt x="645763" y="18654"/>
                  </a:moveTo>
                  <a:lnTo>
                    <a:pt x="649640" y="18127"/>
                  </a:lnTo>
                </a:path>
                <a:path w="773429" h="113665">
                  <a:moveTo>
                    <a:pt x="641914" y="19208"/>
                  </a:moveTo>
                  <a:lnTo>
                    <a:pt x="645763" y="18654"/>
                  </a:lnTo>
                </a:path>
                <a:path w="773429" h="113665">
                  <a:moveTo>
                    <a:pt x="638038" y="19790"/>
                  </a:moveTo>
                  <a:lnTo>
                    <a:pt x="641914" y="19208"/>
                  </a:lnTo>
                </a:path>
                <a:path w="773429" h="113665">
                  <a:moveTo>
                    <a:pt x="634161" y="20344"/>
                  </a:moveTo>
                  <a:lnTo>
                    <a:pt x="638038" y="19790"/>
                  </a:lnTo>
                </a:path>
                <a:path w="773429" h="113665">
                  <a:moveTo>
                    <a:pt x="630312" y="20926"/>
                  </a:moveTo>
                  <a:lnTo>
                    <a:pt x="634161" y="20344"/>
                  </a:lnTo>
                </a:path>
                <a:path w="773429" h="113665">
                  <a:moveTo>
                    <a:pt x="626436" y="21481"/>
                  </a:moveTo>
                  <a:lnTo>
                    <a:pt x="630312" y="20926"/>
                  </a:lnTo>
                </a:path>
                <a:path w="773429" h="113665">
                  <a:moveTo>
                    <a:pt x="622559" y="22063"/>
                  </a:moveTo>
                  <a:lnTo>
                    <a:pt x="626436" y="21481"/>
                  </a:lnTo>
                </a:path>
                <a:path w="773429" h="113665">
                  <a:moveTo>
                    <a:pt x="618710" y="22617"/>
                  </a:moveTo>
                  <a:lnTo>
                    <a:pt x="622559" y="22063"/>
                  </a:lnTo>
                </a:path>
                <a:path w="773429" h="113665">
                  <a:moveTo>
                    <a:pt x="614833" y="23199"/>
                  </a:moveTo>
                  <a:lnTo>
                    <a:pt x="618710" y="22617"/>
                  </a:lnTo>
                </a:path>
                <a:path w="773429" h="113665">
                  <a:moveTo>
                    <a:pt x="610957" y="23754"/>
                  </a:moveTo>
                  <a:lnTo>
                    <a:pt x="614833" y="23199"/>
                  </a:lnTo>
                </a:path>
                <a:path w="773429" h="113665">
                  <a:moveTo>
                    <a:pt x="607108" y="24336"/>
                  </a:moveTo>
                  <a:lnTo>
                    <a:pt x="610957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08" y="24336"/>
                  </a:lnTo>
                </a:path>
                <a:path w="773429" h="113665">
                  <a:moveTo>
                    <a:pt x="599355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5" y="26027"/>
                  </a:moveTo>
                  <a:lnTo>
                    <a:pt x="599355" y="25417"/>
                  </a:lnTo>
                </a:path>
                <a:path w="773429" h="113665">
                  <a:moveTo>
                    <a:pt x="591629" y="26581"/>
                  </a:moveTo>
                  <a:lnTo>
                    <a:pt x="595505" y="26027"/>
                  </a:lnTo>
                </a:path>
                <a:path w="773429" h="113665">
                  <a:moveTo>
                    <a:pt x="587780" y="27163"/>
                  </a:moveTo>
                  <a:lnTo>
                    <a:pt x="591629" y="26581"/>
                  </a:lnTo>
                </a:path>
                <a:path w="773429" h="113665">
                  <a:moveTo>
                    <a:pt x="583903" y="27717"/>
                  </a:moveTo>
                  <a:lnTo>
                    <a:pt x="587780" y="27163"/>
                  </a:lnTo>
                </a:path>
                <a:path w="773429" h="113665">
                  <a:moveTo>
                    <a:pt x="580027" y="28299"/>
                  </a:moveTo>
                  <a:lnTo>
                    <a:pt x="583903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27" y="28299"/>
                  </a:lnTo>
                </a:path>
                <a:path w="773429" h="113665">
                  <a:moveTo>
                    <a:pt x="572301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5" y="29990"/>
                  </a:moveTo>
                  <a:lnTo>
                    <a:pt x="572301" y="29436"/>
                  </a:lnTo>
                </a:path>
                <a:path w="773429" h="113665">
                  <a:moveTo>
                    <a:pt x="564576" y="30517"/>
                  </a:moveTo>
                  <a:lnTo>
                    <a:pt x="568425" y="29990"/>
                  </a:lnTo>
                </a:path>
                <a:path w="773429" h="113665">
                  <a:moveTo>
                    <a:pt x="560699" y="31127"/>
                  </a:moveTo>
                  <a:lnTo>
                    <a:pt x="564576" y="30517"/>
                  </a:lnTo>
                </a:path>
                <a:path w="773429" h="113665">
                  <a:moveTo>
                    <a:pt x="556823" y="31653"/>
                  </a:moveTo>
                  <a:lnTo>
                    <a:pt x="560699" y="31127"/>
                  </a:lnTo>
                </a:path>
                <a:path w="773429" h="113665">
                  <a:moveTo>
                    <a:pt x="552974" y="32263"/>
                  </a:moveTo>
                  <a:lnTo>
                    <a:pt x="556823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2974" y="32263"/>
                  </a:lnTo>
                </a:path>
                <a:path w="773429" h="113665">
                  <a:moveTo>
                    <a:pt x="545220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20" y="33400"/>
                  </a:lnTo>
                </a:path>
                <a:path w="773429" h="113665">
                  <a:moveTo>
                    <a:pt x="537495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18" y="35063"/>
                  </a:moveTo>
                  <a:lnTo>
                    <a:pt x="537495" y="34536"/>
                  </a:lnTo>
                </a:path>
                <a:path w="773429" h="113665">
                  <a:moveTo>
                    <a:pt x="529769" y="35617"/>
                  </a:moveTo>
                  <a:lnTo>
                    <a:pt x="533618" y="35063"/>
                  </a:lnTo>
                </a:path>
                <a:path w="773429" h="113665">
                  <a:moveTo>
                    <a:pt x="525893" y="36199"/>
                  </a:moveTo>
                  <a:lnTo>
                    <a:pt x="529769" y="35617"/>
                  </a:lnTo>
                </a:path>
                <a:path w="773429" h="113665">
                  <a:moveTo>
                    <a:pt x="522016" y="36753"/>
                  </a:moveTo>
                  <a:lnTo>
                    <a:pt x="525893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16" y="36753"/>
                  </a:lnTo>
                </a:path>
                <a:path w="773429" h="113665">
                  <a:moveTo>
                    <a:pt x="514290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290" y="37890"/>
                  </a:lnTo>
                </a:path>
                <a:path w="773429" h="113665">
                  <a:moveTo>
                    <a:pt x="506564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64" y="39026"/>
                  </a:lnTo>
                </a:path>
                <a:path w="773429" h="113665">
                  <a:moveTo>
                    <a:pt x="498839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2" y="40689"/>
                  </a:moveTo>
                  <a:lnTo>
                    <a:pt x="498839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2" y="40689"/>
                  </a:lnTo>
                </a:path>
                <a:path w="773429" h="113665">
                  <a:moveTo>
                    <a:pt x="487237" y="41826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37" y="41826"/>
                  </a:lnTo>
                </a:path>
                <a:path w="773429" h="113665">
                  <a:moveTo>
                    <a:pt x="479483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5" y="43572"/>
                  </a:moveTo>
                  <a:lnTo>
                    <a:pt x="479483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5" y="43572"/>
                  </a:lnTo>
                </a:path>
                <a:path w="773429" h="113665">
                  <a:moveTo>
                    <a:pt x="467882" y="44708"/>
                  </a:moveTo>
                  <a:lnTo>
                    <a:pt x="471758" y="44099"/>
                  </a:lnTo>
                </a:path>
                <a:path w="773429" h="113665">
                  <a:moveTo>
                    <a:pt x="464033" y="45235"/>
                  </a:moveTo>
                  <a:lnTo>
                    <a:pt x="467882" y="44708"/>
                  </a:lnTo>
                </a:path>
                <a:path w="773429" h="113665">
                  <a:moveTo>
                    <a:pt x="460156" y="45845"/>
                  </a:moveTo>
                  <a:lnTo>
                    <a:pt x="464033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56" y="45845"/>
                  </a:lnTo>
                </a:path>
                <a:path w="773429" h="113665">
                  <a:moveTo>
                    <a:pt x="452430" y="46981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30" y="46981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1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2" y="49781"/>
                  </a:moveTo>
                  <a:lnTo>
                    <a:pt x="436951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2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0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4" y="52054"/>
                  </a:moveTo>
                  <a:lnTo>
                    <a:pt x="421500" y="51472"/>
                  </a:lnTo>
                </a:path>
                <a:path w="773429" h="113665">
                  <a:moveTo>
                    <a:pt x="413747" y="52608"/>
                  </a:moveTo>
                  <a:lnTo>
                    <a:pt x="417624" y="52054"/>
                  </a:lnTo>
                </a:path>
                <a:path w="773429" h="113665">
                  <a:moveTo>
                    <a:pt x="409898" y="53190"/>
                  </a:moveTo>
                  <a:lnTo>
                    <a:pt x="413747" y="52608"/>
                  </a:lnTo>
                </a:path>
                <a:path w="773429" h="113665">
                  <a:moveTo>
                    <a:pt x="406021" y="53744"/>
                  </a:moveTo>
                  <a:lnTo>
                    <a:pt x="409898" y="53190"/>
                  </a:lnTo>
                </a:path>
                <a:path w="773429" h="113665">
                  <a:moveTo>
                    <a:pt x="402145" y="54299"/>
                  </a:moveTo>
                  <a:lnTo>
                    <a:pt x="406021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2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3" y="56572"/>
                  </a:moveTo>
                  <a:lnTo>
                    <a:pt x="390542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3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2" y="58235"/>
                  </a:moveTo>
                  <a:lnTo>
                    <a:pt x="378968" y="57708"/>
                  </a:lnTo>
                </a:path>
                <a:path w="773429" h="113665">
                  <a:moveTo>
                    <a:pt x="371215" y="58845"/>
                  </a:moveTo>
                  <a:lnTo>
                    <a:pt x="375092" y="58235"/>
                  </a:lnTo>
                </a:path>
                <a:path w="773429" h="113665">
                  <a:moveTo>
                    <a:pt x="367366" y="59371"/>
                  </a:moveTo>
                  <a:lnTo>
                    <a:pt x="371215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3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3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35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35"/>
                  </a:lnTo>
                </a:path>
                <a:path w="773429" h="113665">
                  <a:moveTo>
                    <a:pt x="332559" y="64471"/>
                  </a:moveTo>
                  <a:lnTo>
                    <a:pt x="336408" y="63917"/>
                  </a:lnTo>
                </a:path>
                <a:path w="773429" h="113665">
                  <a:moveTo>
                    <a:pt x="328683" y="65053"/>
                  </a:moveTo>
                  <a:lnTo>
                    <a:pt x="332559" y="64471"/>
                  </a:lnTo>
                </a:path>
                <a:path w="773429" h="113665">
                  <a:moveTo>
                    <a:pt x="324806" y="65608"/>
                  </a:moveTo>
                  <a:lnTo>
                    <a:pt x="328683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6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04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04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2" y="69544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2" y="69544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1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2" y="74089"/>
                  </a:moveTo>
                  <a:lnTo>
                    <a:pt x="270671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2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836"/>
                  </a:moveTo>
                  <a:lnTo>
                    <a:pt x="259069" y="75226"/>
                  </a:lnTo>
                </a:path>
                <a:path w="773429" h="113665">
                  <a:moveTo>
                    <a:pt x="251344" y="76362"/>
                  </a:moveTo>
                  <a:lnTo>
                    <a:pt x="255220" y="75836"/>
                  </a:lnTo>
                </a:path>
                <a:path w="773429" h="113665">
                  <a:moveTo>
                    <a:pt x="247467" y="76917"/>
                  </a:moveTo>
                  <a:lnTo>
                    <a:pt x="251344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2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2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8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8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6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09" y="84290"/>
                  </a:moveTo>
                  <a:lnTo>
                    <a:pt x="201086" y="83735"/>
                  </a:lnTo>
                </a:path>
                <a:path w="773429" h="113665">
                  <a:moveTo>
                    <a:pt x="193333" y="84872"/>
                  </a:moveTo>
                  <a:lnTo>
                    <a:pt x="197209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3" y="84872"/>
                  </a:lnTo>
                </a:path>
                <a:path w="773429" h="113665">
                  <a:moveTo>
                    <a:pt x="185607" y="85953"/>
                  </a:moveTo>
                  <a:lnTo>
                    <a:pt x="189484" y="85426"/>
                  </a:lnTo>
                </a:path>
                <a:path w="773429" h="113665">
                  <a:moveTo>
                    <a:pt x="181730" y="86563"/>
                  </a:moveTo>
                  <a:lnTo>
                    <a:pt x="185607" y="85953"/>
                  </a:lnTo>
                </a:path>
                <a:path w="773429" h="113665">
                  <a:moveTo>
                    <a:pt x="177881" y="87089"/>
                  </a:moveTo>
                  <a:lnTo>
                    <a:pt x="181730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1" y="87089"/>
                  </a:lnTo>
                </a:path>
                <a:path w="773429" h="113665">
                  <a:moveTo>
                    <a:pt x="170128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28" y="88226"/>
                  </a:lnTo>
                </a:path>
                <a:path w="773429" h="113665">
                  <a:moveTo>
                    <a:pt x="162402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4" y="89972"/>
                  </a:moveTo>
                  <a:lnTo>
                    <a:pt x="162402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4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189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189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2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2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1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4" y="96181"/>
                  </a:moveTo>
                  <a:lnTo>
                    <a:pt x="119871" y="95599"/>
                  </a:lnTo>
                </a:path>
                <a:path w="773429" h="113665">
                  <a:moveTo>
                    <a:pt x="112145" y="96735"/>
                  </a:moveTo>
                  <a:lnTo>
                    <a:pt x="115994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5" y="96735"/>
                  </a:lnTo>
                </a:path>
                <a:path w="773429" h="113665">
                  <a:moveTo>
                    <a:pt x="104392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3" y="98398"/>
                  </a:moveTo>
                  <a:lnTo>
                    <a:pt x="104392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3" y="98398"/>
                  </a:lnTo>
                </a:path>
                <a:path w="773429" h="113665">
                  <a:moveTo>
                    <a:pt x="92817" y="99534"/>
                  </a:moveTo>
                  <a:lnTo>
                    <a:pt x="96666" y="99008"/>
                  </a:lnTo>
                </a:path>
                <a:path w="773429" h="113665">
                  <a:moveTo>
                    <a:pt x="88940" y="100144"/>
                  </a:moveTo>
                  <a:lnTo>
                    <a:pt x="92817" y="99534"/>
                  </a:lnTo>
                </a:path>
                <a:path w="773429" h="113665">
                  <a:moveTo>
                    <a:pt x="85064" y="100671"/>
                  </a:moveTo>
                  <a:lnTo>
                    <a:pt x="88940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1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1" y="102417"/>
                  </a:lnTo>
                </a:path>
                <a:path w="773429" h="113665">
                  <a:moveTo>
                    <a:pt x="65736" y="103554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554"/>
                  </a:lnTo>
                </a:path>
                <a:path w="773429" h="113665">
                  <a:moveTo>
                    <a:pt x="58010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0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1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1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30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53" y="109180"/>
                  </a:moveTo>
                  <a:lnTo>
                    <a:pt x="30930" y="108626"/>
                  </a:lnTo>
                </a:path>
                <a:path w="773429" h="113665">
                  <a:moveTo>
                    <a:pt x="23204" y="109735"/>
                  </a:moveTo>
                  <a:lnTo>
                    <a:pt x="27053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4" y="109735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73903" y="8174973"/>
              <a:ext cx="2707005" cy="396240"/>
            </a:xfrm>
            <a:custGeom>
              <a:avLst/>
              <a:gdLst/>
              <a:ahLst/>
              <a:cxnLst/>
              <a:rect l="l" t="t" r="r" b="b"/>
              <a:pathLst>
                <a:path w="2707004" h="396240">
                  <a:moveTo>
                    <a:pt x="382817" y="328762"/>
                  </a:moveTo>
                  <a:lnTo>
                    <a:pt x="386694" y="328124"/>
                  </a:lnTo>
                </a:path>
                <a:path w="2707004" h="396240">
                  <a:moveTo>
                    <a:pt x="378941" y="329455"/>
                  </a:moveTo>
                  <a:lnTo>
                    <a:pt x="382817" y="328762"/>
                  </a:lnTo>
                </a:path>
                <a:path w="2707004" h="396240">
                  <a:moveTo>
                    <a:pt x="375092" y="330175"/>
                  </a:moveTo>
                  <a:lnTo>
                    <a:pt x="378941" y="329455"/>
                  </a:lnTo>
                </a:path>
                <a:path w="2707004" h="396240">
                  <a:moveTo>
                    <a:pt x="371215" y="330868"/>
                  </a:moveTo>
                  <a:lnTo>
                    <a:pt x="375092" y="330175"/>
                  </a:lnTo>
                </a:path>
                <a:path w="2707004" h="396240">
                  <a:moveTo>
                    <a:pt x="367338" y="331644"/>
                  </a:moveTo>
                  <a:lnTo>
                    <a:pt x="371215" y="330868"/>
                  </a:lnTo>
                </a:path>
                <a:path w="2707004" h="396240">
                  <a:moveTo>
                    <a:pt x="363489" y="332282"/>
                  </a:moveTo>
                  <a:lnTo>
                    <a:pt x="367338" y="331644"/>
                  </a:lnTo>
                </a:path>
                <a:path w="2707004" h="396240">
                  <a:moveTo>
                    <a:pt x="359613" y="332975"/>
                  </a:moveTo>
                  <a:lnTo>
                    <a:pt x="363489" y="332282"/>
                  </a:lnTo>
                </a:path>
                <a:path w="2707004" h="396240">
                  <a:moveTo>
                    <a:pt x="355736" y="333695"/>
                  </a:moveTo>
                  <a:lnTo>
                    <a:pt x="359613" y="332975"/>
                  </a:lnTo>
                </a:path>
                <a:path w="2707004" h="396240">
                  <a:moveTo>
                    <a:pt x="351887" y="334388"/>
                  </a:moveTo>
                  <a:lnTo>
                    <a:pt x="355736" y="333695"/>
                  </a:lnTo>
                </a:path>
                <a:path w="2707004" h="396240">
                  <a:moveTo>
                    <a:pt x="348010" y="335109"/>
                  </a:moveTo>
                  <a:lnTo>
                    <a:pt x="351887" y="334388"/>
                  </a:lnTo>
                </a:path>
                <a:path w="2707004" h="396240">
                  <a:moveTo>
                    <a:pt x="344162" y="335802"/>
                  </a:moveTo>
                  <a:lnTo>
                    <a:pt x="348010" y="335109"/>
                  </a:lnTo>
                </a:path>
                <a:path w="2707004" h="396240">
                  <a:moveTo>
                    <a:pt x="340285" y="336495"/>
                  </a:moveTo>
                  <a:lnTo>
                    <a:pt x="344162" y="335802"/>
                  </a:lnTo>
                </a:path>
                <a:path w="2707004" h="396240">
                  <a:moveTo>
                    <a:pt x="336408" y="337216"/>
                  </a:moveTo>
                  <a:lnTo>
                    <a:pt x="340285" y="336495"/>
                  </a:lnTo>
                </a:path>
                <a:path w="2707004" h="396240">
                  <a:moveTo>
                    <a:pt x="332559" y="337909"/>
                  </a:moveTo>
                  <a:lnTo>
                    <a:pt x="336408" y="337216"/>
                  </a:lnTo>
                </a:path>
                <a:path w="2707004" h="396240">
                  <a:moveTo>
                    <a:pt x="328683" y="338601"/>
                  </a:moveTo>
                  <a:lnTo>
                    <a:pt x="332559" y="337909"/>
                  </a:lnTo>
                </a:path>
                <a:path w="2707004" h="396240">
                  <a:moveTo>
                    <a:pt x="324806" y="339322"/>
                  </a:moveTo>
                  <a:lnTo>
                    <a:pt x="328683" y="338601"/>
                  </a:lnTo>
                </a:path>
                <a:path w="2707004" h="396240">
                  <a:moveTo>
                    <a:pt x="320957" y="340015"/>
                  </a:moveTo>
                  <a:lnTo>
                    <a:pt x="324806" y="339322"/>
                  </a:lnTo>
                </a:path>
                <a:path w="2707004" h="396240">
                  <a:moveTo>
                    <a:pt x="317080" y="340680"/>
                  </a:moveTo>
                  <a:lnTo>
                    <a:pt x="320957" y="340015"/>
                  </a:lnTo>
                </a:path>
                <a:path w="2707004" h="396240">
                  <a:moveTo>
                    <a:pt x="313204" y="341373"/>
                  </a:moveTo>
                  <a:lnTo>
                    <a:pt x="317080" y="340680"/>
                  </a:lnTo>
                </a:path>
                <a:path w="2707004" h="396240">
                  <a:moveTo>
                    <a:pt x="309355" y="342066"/>
                  </a:moveTo>
                  <a:lnTo>
                    <a:pt x="313204" y="341373"/>
                  </a:lnTo>
                </a:path>
                <a:path w="2707004" h="396240">
                  <a:moveTo>
                    <a:pt x="305478" y="342787"/>
                  </a:moveTo>
                  <a:lnTo>
                    <a:pt x="309355" y="342066"/>
                  </a:lnTo>
                </a:path>
                <a:path w="2707004" h="396240">
                  <a:moveTo>
                    <a:pt x="301602" y="343480"/>
                  </a:moveTo>
                  <a:lnTo>
                    <a:pt x="305478" y="342787"/>
                  </a:lnTo>
                </a:path>
                <a:path w="2707004" h="396240">
                  <a:moveTo>
                    <a:pt x="297753" y="344201"/>
                  </a:moveTo>
                  <a:lnTo>
                    <a:pt x="301602" y="343480"/>
                  </a:lnTo>
                </a:path>
                <a:path w="2707004" h="396240">
                  <a:moveTo>
                    <a:pt x="293876" y="344838"/>
                  </a:moveTo>
                  <a:lnTo>
                    <a:pt x="297753" y="344201"/>
                  </a:lnTo>
                </a:path>
                <a:path w="2707004" h="396240">
                  <a:moveTo>
                    <a:pt x="290000" y="345531"/>
                  </a:moveTo>
                  <a:lnTo>
                    <a:pt x="293876" y="344838"/>
                  </a:lnTo>
                </a:path>
                <a:path w="2707004" h="396240">
                  <a:moveTo>
                    <a:pt x="286151" y="346252"/>
                  </a:moveTo>
                  <a:lnTo>
                    <a:pt x="290000" y="345531"/>
                  </a:lnTo>
                </a:path>
                <a:path w="2707004" h="396240">
                  <a:moveTo>
                    <a:pt x="282274" y="346945"/>
                  </a:moveTo>
                  <a:lnTo>
                    <a:pt x="286151" y="346252"/>
                  </a:lnTo>
                </a:path>
                <a:path w="2707004" h="396240">
                  <a:moveTo>
                    <a:pt x="278397" y="347665"/>
                  </a:moveTo>
                  <a:lnTo>
                    <a:pt x="282274" y="346945"/>
                  </a:lnTo>
                </a:path>
                <a:path w="2707004" h="396240">
                  <a:moveTo>
                    <a:pt x="274548" y="348303"/>
                  </a:moveTo>
                  <a:lnTo>
                    <a:pt x="278397" y="347665"/>
                  </a:lnTo>
                </a:path>
                <a:path w="2707004" h="396240">
                  <a:moveTo>
                    <a:pt x="270672" y="348996"/>
                  </a:moveTo>
                  <a:lnTo>
                    <a:pt x="274548" y="348303"/>
                  </a:lnTo>
                </a:path>
                <a:path w="2707004" h="396240">
                  <a:moveTo>
                    <a:pt x="266823" y="349716"/>
                  </a:moveTo>
                  <a:lnTo>
                    <a:pt x="270672" y="348996"/>
                  </a:lnTo>
                </a:path>
                <a:path w="2707004" h="396240">
                  <a:moveTo>
                    <a:pt x="262946" y="350409"/>
                  </a:moveTo>
                  <a:lnTo>
                    <a:pt x="266823" y="349716"/>
                  </a:lnTo>
                </a:path>
                <a:path w="2707004" h="396240">
                  <a:moveTo>
                    <a:pt x="259069" y="351075"/>
                  </a:moveTo>
                  <a:lnTo>
                    <a:pt x="262946" y="350409"/>
                  </a:lnTo>
                </a:path>
                <a:path w="2707004" h="396240">
                  <a:moveTo>
                    <a:pt x="255220" y="351768"/>
                  </a:moveTo>
                  <a:lnTo>
                    <a:pt x="259069" y="351075"/>
                  </a:lnTo>
                </a:path>
                <a:path w="2707004" h="396240">
                  <a:moveTo>
                    <a:pt x="251344" y="352461"/>
                  </a:moveTo>
                  <a:lnTo>
                    <a:pt x="255220" y="351768"/>
                  </a:lnTo>
                </a:path>
                <a:path w="2707004" h="396240">
                  <a:moveTo>
                    <a:pt x="247467" y="353181"/>
                  </a:moveTo>
                  <a:lnTo>
                    <a:pt x="251344" y="352461"/>
                  </a:lnTo>
                </a:path>
                <a:path w="2707004" h="396240">
                  <a:moveTo>
                    <a:pt x="243618" y="353819"/>
                  </a:moveTo>
                  <a:lnTo>
                    <a:pt x="247467" y="353181"/>
                  </a:lnTo>
                </a:path>
                <a:path w="2707004" h="396240">
                  <a:moveTo>
                    <a:pt x="239742" y="354539"/>
                  </a:moveTo>
                  <a:lnTo>
                    <a:pt x="243618" y="353819"/>
                  </a:lnTo>
                </a:path>
                <a:path w="2707004" h="396240">
                  <a:moveTo>
                    <a:pt x="235865" y="355232"/>
                  </a:moveTo>
                  <a:lnTo>
                    <a:pt x="239742" y="354539"/>
                  </a:lnTo>
                </a:path>
                <a:path w="2707004" h="396240">
                  <a:moveTo>
                    <a:pt x="232016" y="355898"/>
                  </a:moveTo>
                  <a:lnTo>
                    <a:pt x="235865" y="355232"/>
                  </a:lnTo>
                </a:path>
                <a:path w="2707004" h="396240">
                  <a:moveTo>
                    <a:pt x="228139" y="356591"/>
                  </a:moveTo>
                  <a:lnTo>
                    <a:pt x="232016" y="355898"/>
                  </a:lnTo>
                </a:path>
                <a:path w="2707004" h="396240">
                  <a:moveTo>
                    <a:pt x="224263" y="357283"/>
                  </a:moveTo>
                  <a:lnTo>
                    <a:pt x="228139" y="356591"/>
                  </a:lnTo>
                </a:path>
                <a:path w="2707004" h="396240">
                  <a:moveTo>
                    <a:pt x="220414" y="357949"/>
                  </a:moveTo>
                  <a:lnTo>
                    <a:pt x="224263" y="357283"/>
                  </a:lnTo>
                </a:path>
                <a:path w="2707004" h="396240">
                  <a:moveTo>
                    <a:pt x="216537" y="358642"/>
                  </a:moveTo>
                  <a:lnTo>
                    <a:pt x="220414" y="357949"/>
                  </a:lnTo>
                </a:path>
                <a:path w="2707004" h="396240">
                  <a:moveTo>
                    <a:pt x="212660" y="359362"/>
                  </a:moveTo>
                  <a:lnTo>
                    <a:pt x="216537" y="358642"/>
                  </a:lnTo>
                </a:path>
                <a:path w="2707004" h="396240">
                  <a:moveTo>
                    <a:pt x="208811" y="360000"/>
                  </a:moveTo>
                  <a:lnTo>
                    <a:pt x="212660" y="359362"/>
                  </a:lnTo>
                </a:path>
                <a:path w="2707004" h="396240">
                  <a:moveTo>
                    <a:pt x="204935" y="360693"/>
                  </a:moveTo>
                  <a:lnTo>
                    <a:pt x="208811" y="360000"/>
                  </a:lnTo>
                </a:path>
                <a:path w="2707004" h="396240">
                  <a:moveTo>
                    <a:pt x="201086" y="361358"/>
                  </a:moveTo>
                  <a:lnTo>
                    <a:pt x="204935" y="360693"/>
                  </a:lnTo>
                </a:path>
                <a:path w="2707004" h="396240">
                  <a:moveTo>
                    <a:pt x="197209" y="362051"/>
                  </a:moveTo>
                  <a:lnTo>
                    <a:pt x="201086" y="361358"/>
                  </a:lnTo>
                </a:path>
                <a:path w="2707004" h="396240">
                  <a:moveTo>
                    <a:pt x="193333" y="362772"/>
                  </a:moveTo>
                  <a:lnTo>
                    <a:pt x="197209" y="362051"/>
                  </a:lnTo>
                </a:path>
                <a:path w="2707004" h="396240">
                  <a:moveTo>
                    <a:pt x="189484" y="363409"/>
                  </a:moveTo>
                  <a:lnTo>
                    <a:pt x="193333" y="362772"/>
                  </a:lnTo>
                </a:path>
                <a:path w="2707004" h="396240">
                  <a:moveTo>
                    <a:pt x="185607" y="364102"/>
                  </a:moveTo>
                  <a:lnTo>
                    <a:pt x="189484" y="363409"/>
                  </a:lnTo>
                </a:path>
                <a:path w="2707004" h="396240">
                  <a:moveTo>
                    <a:pt x="181731" y="364767"/>
                  </a:moveTo>
                  <a:lnTo>
                    <a:pt x="185607" y="364102"/>
                  </a:lnTo>
                </a:path>
                <a:path w="2707004" h="396240">
                  <a:moveTo>
                    <a:pt x="177882" y="365460"/>
                  </a:moveTo>
                  <a:lnTo>
                    <a:pt x="181731" y="364767"/>
                  </a:lnTo>
                </a:path>
                <a:path w="2707004" h="396240">
                  <a:moveTo>
                    <a:pt x="174005" y="366125"/>
                  </a:moveTo>
                  <a:lnTo>
                    <a:pt x="177882" y="365460"/>
                  </a:lnTo>
                </a:path>
                <a:path w="2707004" h="396240">
                  <a:moveTo>
                    <a:pt x="170129" y="366818"/>
                  </a:moveTo>
                  <a:lnTo>
                    <a:pt x="174005" y="366125"/>
                  </a:lnTo>
                </a:path>
                <a:path w="2707004" h="396240">
                  <a:moveTo>
                    <a:pt x="166280" y="367456"/>
                  </a:moveTo>
                  <a:lnTo>
                    <a:pt x="170129" y="366818"/>
                  </a:lnTo>
                </a:path>
                <a:path w="2707004" h="396240">
                  <a:moveTo>
                    <a:pt x="162403" y="368177"/>
                  </a:moveTo>
                  <a:lnTo>
                    <a:pt x="166280" y="367456"/>
                  </a:lnTo>
                </a:path>
                <a:path w="2707004" h="396240">
                  <a:moveTo>
                    <a:pt x="158526" y="368814"/>
                  </a:moveTo>
                  <a:lnTo>
                    <a:pt x="162403" y="368177"/>
                  </a:lnTo>
                </a:path>
                <a:path w="2707004" h="396240">
                  <a:moveTo>
                    <a:pt x="154677" y="369535"/>
                  </a:moveTo>
                  <a:lnTo>
                    <a:pt x="158526" y="368814"/>
                  </a:lnTo>
                </a:path>
                <a:path w="2707004" h="396240">
                  <a:moveTo>
                    <a:pt x="150801" y="370172"/>
                  </a:moveTo>
                  <a:lnTo>
                    <a:pt x="154677" y="369535"/>
                  </a:lnTo>
                </a:path>
                <a:path w="2707004" h="396240">
                  <a:moveTo>
                    <a:pt x="146924" y="370893"/>
                  </a:moveTo>
                  <a:lnTo>
                    <a:pt x="150801" y="370172"/>
                  </a:lnTo>
                </a:path>
                <a:path w="2707004" h="396240">
                  <a:moveTo>
                    <a:pt x="143075" y="371530"/>
                  </a:moveTo>
                  <a:lnTo>
                    <a:pt x="146924" y="370893"/>
                  </a:lnTo>
                </a:path>
                <a:path w="2707004" h="396240">
                  <a:moveTo>
                    <a:pt x="139198" y="372223"/>
                  </a:moveTo>
                  <a:lnTo>
                    <a:pt x="143075" y="371530"/>
                  </a:lnTo>
                </a:path>
                <a:path w="2707004" h="396240">
                  <a:moveTo>
                    <a:pt x="135322" y="372889"/>
                  </a:moveTo>
                  <a:lnTo>
                    <a:pt x="139198" y="372223"/>
                  </a:lnTo>
                </a:path>
                <a:path w="2707004" h="396240">
                  <a:moveTo>
                    <a:pt x="131473" y="373582"/>
                  </a:moveTo>
                  <a:lnTo>
                    <a:pt x="135322" y="372889"/>
                  </a:lnTo>
                </a:path>
                <a:path w="2707004" h="396240">
                  <a:moveTo>
                    <a:pt x="127596" y="374247"/>
                  </a:moveTo>
                  <a:lnTo>
                    <a:pt x="131473" y="373582"/>
                  </a:lnTo>
                </a:path>
                <a:path w="2707004" h="396240">
                  <a:moveTo>
                    <a:pt x="123747" y="374884"/>
                  </a:moveTo>
                  <a:lnTo>
                    <a:pt x="127596" y="374247"/>
                  </a:lnTo>
                </a:path>
                <a:path w="2707004" h="396240">
                  <a:moveTo>
                    <a:pt x="119871" y="375577"/>
                  </a:moveTo>
                  <a:lnTo>
                    <a:pt x="123747" y="374884"/>
                  </a:lnTo>
                </a:path>
                <a:path w="2707004" h="396240">
                  <a:moveTo>
                    <a:pt x="115994" y="376242"/>
                  </a:moveTo>
                  <a:lnTo>
                    <a:pt x="119871" y="375577"/>
                  </a:lnTo>
                </a:path>
                <a:path w="2707004" h="396240">
                  <a:moveTo>
                    <a:pt x="112145" y="376880"/>
                  </a:moveTo>
                  <a:lnTo>
                    <a:pt x="115994" y="376242"/>
                  </a:lnTo>
                </a:path>
                <a:path w="2707004" h="396240">
                  <a:moveTo>
                    <a:pt x="108268" y="377601"/>
                  </a:moveTo>
                  <a:lnTo>
                    <a:pt x="112145" y="376880"/>
                  </a:lnTo>
                </a:path>
                <a:path w="2707004" h="396240">
                  <a:moveTo>
                    <a:pt x="104392" y="378238"/>
                  </a:moveTo>
                  <a:lnTo>
                    <a:pt x="108268" y="377601"/>
                  </a:lnTo>
                </a:path>
                <a:path w="2707004" h="396240">
                  <a:moveTo>
                    <a:pt x="100543" y="378903"/>
                  </a:moveTo>
                  <a:lnTo>
                    <a:pt x="104392" y="378238"/>
                  </a:lnTo>
                </a:path>
                <a:path w="2707004" h="396240">
                  <a:moveTo>
                    <a:pt x="96666" y="379596"/>
                  </a:moveTo>
                  <a:lnTo>
                    <a:pt x="100543" y="378903"/>
                  </a:lnTo>
                </a:path>
                <a:path w="2707004" h="396240">
                  <a:moveTo>
                    <a:pt x="92790" y="380234"/>
                  </a:moveTo>
                  <a:lnTo>
                    <a:pt x="96666" y="379596"/>
                  </a:lnTo>
                </a:path>
                <a:path w="2707004" h="396240">
                  <a:moveTo>
                    <a:pt x="88941" y="380899"/>
                  </a:moveTo>
                  <a:lnTo>
                    <a:pt x="92790" y="380234"/>
                  </a:lnTo>
                </a:path>
                <a:path w="2707004" h="396240">
                  <a:moveTo>
                    <a:pt x="85064" y="381592"/>
                  </a:moveTo>
                  <a:lnTo>
                    <a:pt x="88941" y="380899"/>
                  </a:lnTo>
                </a:path>
                <a:path w="2707004" h="396240">
                  <a:moveTo>
                    <a:pt x="81188" y="382257"/>
                  </a:moveTo>
                  <a:lnTo>
                    <a:pt x="85064" y="381592"/>
                  </a:lnTo>
                </a:path>
                <a:path w="2707004" h="396240">
                  <a:moveTo>
                    <a:pt x="77338" y="382895"/>
                  </a:moveTo>
                  <a:lnTo>
                    <a:pt x="81188" y="382257"/>
                  </a:lnTo>
                </a:path>
                <a:path w="2707004" h="396240">
                  <a:moveTo>
                    <a:pt x="73461" y="383560"/>
                  </a:moveTo>
                  <a:lnTo>
                    <a:pt x="77338" y="382895"/>
                  </a:lnTo>
                </a:path>
                <a:path w="2707004" h="396240">
                  <a:moveTo>
                    <a:pt x="69585" y="384253"/>
                  </a:moveTo>
                  <a:lnTo>
                    <a:pt x="73461" y="383560"/>
                  </a:lnTo>
                </a:path>
                <a:path w="2707004" h="396240">
                  <a:moveTo>
                    <a:pt x="65736" y="384890"/>
                  </a:moveTo>
                  <a:lnTo>
                    <a:pt x="69585" y="384253"/>
                  </a:lnTo>
                </a:path>
                <a:path w="2707004" h="396240">
                  <a:moveTo>
                    <a:pt x="61860" y="385556"/>
                  </a:moveTo>
                  <a:lnTo>
                    <a:pt x="65736" y="384890"/>
                  </a:lnTo>
                </a:path>
                <a:path w="2707004" h="396240">
                  <a:moveTo>
                    <a:pt x="58011" y="386193"/>
                  </a:moveTo>
                  <a:lnTo>
                    <a:pt x="61860" y="385556"/>
                  </a:lnTo>
                </a:path>
                <a:path w="2707004" h="396240">
                  <a:moveTo>
                    <a:pt x="54134" y="386858"/>
                  </a:moveTo>
                  <a:lnTo>
                    <a:pt x="58011" y="386193"/>
                  </a:lnTo>
                </a:path>
                <a:path w="2707004" h="396240">
                  <a:moveTo>
                    <a:pt x="50257" y="387496"/>
                  </a:moveTo>
                  <a:lnTo>
                    <a:pt x="54134" y="386858"/>
                  </a:lnTo>
                </a:path>
                <a:path w="2707004" h="396240">
                  <a:moveTo>
                    <a:pt x="46408" y="388217"/>
                  </a:moveTo>
                  <a:lnTo>
                    <a:pt x="50257" y="387496"/>
                  </a:lnTo>
                </a:path>
                <a:path w="2707004" h="396240">
                  <a:moveTo>
                    <a:pt x="42532" y="388854"/>
                  </a:moveTo>
                  <a:lnTo>
                    <a:pt x="46408" y="388217"/>
                  </a:lnTo>
                </a:path>
                <a:path w="2707004" h="396240">
                  <a:moveTo>
                    <a:pt x="38655" y="389492"/>
                  </a:moveTo>
                  <a:lnTo>
                    <a:pt x="42532" y="388854"/>
                  </a:lnTo>
                </a:path>
                <a:path w="2707004" h="396240">
                  <a:moveTo>
                    <a:pt x="34806" y="390157"/>
                  </a:moveTo>
                  <a:lnTo>
                    <a:pt x="38655" y="389492"/>
                  </a:lnTo>
                </a:path>
                <a:path w="2707004" h="396240">
                  <a:moveTo>
                    <a:pt x="30930" y="390794"/>
                  </a:moveTo>
                  <a:lnTo>
                    <a:pt x="34806" y="390157"/>
                  </a:lnTo>
                </a:path>
                <a:path w="2707004" h="396240">
                  <a:moveTo>
                    <a:pt x="27053" y="391460"/>
                  </a:moveTo>
                  <a:lnTo>
                    <a:pt x="30930" y="390794"/>
                  </a:lnTo>
                </a:path>
                <a:path w="2707004" h="396240">
                  <a:moveTo>
                    <a:pt x="23204" y="392097"/>
                  </a:moveTo>
                  <a:lnTo>
                    <a:pt x="27053" y="391460"/>
                  </a:lnTo>
                </a:path>
                <a:path w="2707004" h="396240">
                  <a:moveTo>
                    <a:pt x="19327" y="392762"/>
                  </a:moveTo>
                  <a:lnTo>
                    <a:pt x="23204" y="392097"/>
                  </a:lnTo>
                </a:path>
                <a:path w="2707004" h="396240">
                  <a:moveTo>
                    <a:pt x="15451" y="393400"/>
                  </a:moveTo>
                  <a:lnTo>
                    <a:pt x="19327" y="392762"/>
                  </a:lnTo>
                </a:path>
                <a:path w="2707004" h="396240">
                  <a:moveTo>
                    <a:pt x="11602" y="394037"/>
                  </a:moveTo>
                  <a:lnTo>
                    <a:pt x="15451" y="393400"/>
                  </a:lnTo>
                </a:path>
                <a:path w="2707004" h="396240">
                  <a:moveTo>
                    <a:pt x="7725" y="394703"/>
                  </a:moveTo>
                  <a:lnTo>
                    <a:pt x="11602" y="394037"/>
                  </a:lnTo>
                </a:path>
                <a:path w="2707004" h="396240">
                  <a:moveTo>
                    <a:pt x="3848" y="395340"/>
                  </a:moveTo>
                  <a:lnTo>
                    <a:pt x="7725" y="394703"/>
                  </a:lnTo>
                </a:path>
                <a:path w="2707004" h="396240">
                  <a:moveTo>
                    <a:pt x="0" y="396005"/>
                  </a:moveTo>
                  <a:lnTo>
                    <a:pt x="3848" y="395340"/>
                  </a:lnTo>
                </a:path>
                <a:path w="2707004" h="396240">
                  <a:moveTo>
                    <a:pt x="2702983" y="582"/>
                  </a:moveTo>
                  <a:lnTo>
                    <a:pt x="2706859" y="0"/>
                  </a:lnTo>
                </a:path>
                <a:path w="2707004" h="396240">
                  <a:moveTo>
                    <a:pt x="2699106" y="1136"/>
                  </a:moveTo>
                  <a:lnTo>
                    <a:pt x="2702983" y="582"/>
                  </a:lnTo>
                </a:path>
                <a:path w="2707004" h="396240">
                  <a:moveTo>
                    <a:pt x="2695257" y="1663"/>
                  </a:moveTo>
                  <a:lnTo>
                    <a:pt x="2699106" y="1136"/>
                  </a:lnTo>
                </a:path>
                <a:path w="2707004" h="396240">
                  <a:moveTo>
                    <a:pt x="2691380" y="2272"/>
                  </a:moveTo>
                  <a:lnTo>
                    <a:pt x="2695257" y="1663"/>
                  </a:lnTo>
                </a:path>
                <a:path w="2707004" h="396240">
                  <a:moveTo>
                    <a:pt x="2687504" y="2799"/>
                  </a:moveTo>
                  <a:lnTo>
                    <a:pt x="2691380" y="2272"/>
                  </a:lnTo>
                </a:path>
                <a:path w="2707004" h="396240">
                  <a:moveTo>
                    <a:pt x="2683682" y="3409"/>
                  </a:moveTo>
                  <a:lnTo>
                    <a:pt x="2687504" y="2799"/>
                  </a:lnTo>
                </a:path>
                <a:path w="2707004" h="396240">
                  <a:moveTo>
                    <a:pt x="2679778" y="3935"/>
                  </a:moveTo>
                  <a:lnTo>
                    <a:pt x="2683682" y="3409"/>
                  </a:lnTo>
                </a:path>
                <a:path w="2707004" h="396240">
                  <a:moveTo>
                    <a:pt x="2675929" y="4545"/>
                  </a:moveTo>
                  <a:lnTo>
                    <a:pt x="2679778" y="3935"/>
                  </a:lnTo>
                </a:path>
                <a:path w="2707004" h="396240">
                  <a:moveTo>
                    <a:pt x="2672053" y="5072"/>
                  </a:moveTo>
                  <a:lnTo>
                    <a:pt x="2675929" y="4545"/>
                  </a:lnTo>
                </a:path>
                <a:path w="2707004" h="396240">
                  <a:moveTo>
                    <a:pt x="2668204" y="5682"/>
                  </a:moveTo>
                  <a:lnTo>
                    <a:pt x="2672053" y="5072"/>
                  </a:lnTo>
                </a:path>
                <a:path w="2707004" h="396240">
                  <a:moveTo>
                    <a:pt x="2664327" y="6208"/>
                  </a:moveTo>
                  <a:lnTo>
                    <a:pt x="2668204" y="5682"/>
                  </a:lnTo>
                </a:path>
                <a:path w="2707004" h="396240">
                  <a:moveTo>
                    <a:pt x="2660450" y="6818"/>
                  </a:moveTo>
                  <a:lnTo>
                    <a:pt x="2664327" y="6208"/>
                  </a:lnTo>
                </a:path>
                <a:path w="2707004" h="396240">
                  <a:moveTo>
                    <a:pt x="2656601" y="7345"/>
                  </a:moveTo>
                  <a:lnTo>
                    <a:pt x="2660450" y="6818"/>
                  </a:lnTo>
                </a:path>
                <a:path w="2707004" h="396240">
                  <a:moveTo>
                    <a:pt x="2652725" y="7899"/>
                  </a:moveTo>
                  <a:lnTo>
                    <a:pt x="2656601" y="7345"/>
                  </a:lnTo>
                </a:path>
                <a:path w="2707004" h="396240">
                  <a:moveTo>
                    <a:pt x="2648848" y="8481"/>
                  </a:moveTo>
                  <a:lnTo>
                    <a:pt x="2652725" y="7899"/>
                  </a:lnTo>
                </a:path>
                <a:path w="2707004" h="396240">
                  <a:moveTo>
                    <a:pt x="2644972" y="9036"/>
                  </a:moveTo>
                  <a:lnTo>
                    <a:pt x="2648848" y="8481"/>
                  </a:lnTo>
                </a:path>
                <a:path w="2707004" h="396240">
                  <a:moveTo>
                    <a:pt x="2641123" y="9618"/>
                  </a:moveTo>
                  <a:lnTo>
                    <a:pt x="2644972" y="9036"/>
                  </a:lnTo>
                </a:path>
                <a:path w="2707004" h="396240">
                  <a:moveTo>
                    <a:pt x="2637246" y="10172"/>
                  </a:moveTo>
                  <a:lnTo>
                    <a:pt x="2641123" y="9618"/>
                  </a:lnTo>
                </a:path>
                <a:path w="2707004" h="396240">
                  <a:moveTo>
                    <a:pt x="2633369" y="10754"/>
                  </a:moveTo>
                  <a:lnTo>
                    <a:pt x="2637246" y="10172"/>
                  </a:lnTo>
                </a:path>
                <a:path w="2707004" h="396240">
                  <a:moveTo>
                    <a:pt x="2629548" y="11308"/>
                  </a:moveTo>
                  <a:lnTo>
                    <a:pt x="2633369" y="10754"/>
                  </a:lnTo>
                </a:path>
                <a:path w="2707004" h="396240">
                  <a:moveTo>
                    <a:pt x="2625644" y="11890"/>
                  </a:moveTo>
                  <a:lnTo>
                    <a:pt x="2629548" y="11308"/>
                  </a:lnTo>
                </a:path>
                <a:path w="2707004" h="396240">
                  <a:moveTo>
                    <a:pt x="2621767" y="12445"/>
                  </a:moveTo>
                  <a:lnTo>
                    <a:pt x="2625644" y="11890"/>
                  </a:lnTo>
                </a:path>
                <a:path w="2707004" h="396240">
                  <a:moveTo>
                    <a:pt x="2617946" y="13027"/>
                  </a:moveTo>
                  <a:lnTo>
                    <a:pt x="2621767" y="12445"/>
                  </a:lnTo>
                </a:path>
                <a:path w="2707004" h="396240">
                  <a:moveTo>
                    <a:pt x="2614042" y="13581"/>
                  </a:moveTo>
                  <a:lnTo>
                    <a:pt x="2617946" y="13027"/>
                  </a:lnTo>
                </a:path>
                <a:path w="2707004" h="396240">
                  <a:moveTo>
                    <a:pt x="2610165" y="14108"/>
                  </a:moveTo>
                  <a:lnTo>
                    <a:pt x="2614042" y="13581"/>
                  </a:lnTo>
                </a:path>
                <a:path w="2707004" h="396240">
                  <a:moveTo>
                    <a:pt x="2606316" y="14718"/>
                  </a:moveTo>
                  <a:lnTo>
                    <a:pt x="2610165" y="14108"/>
                  </a:lnTo>
                </a:path>
                <a:path w="2707004" h="396240">
                  <a:moveTo>
                    <a:pt x="2602439" y="15244"/>
                  </a:moveTo>
                  <a:lnTo>
                    <a:pt x="2606316" y="14718"/>
                  </a:lnTo>
                </a:path>
                <a:path w="2707004" h="396240">
                  <a:moveTo>
                    <a:pt x="2598590" y="15854"/>
                  </a:moveTo>
                  <a:lnTo>
                    <a:pt x="2602439" y="15244"/>
                  </a:lnTo>
                </a:path>
                <a:path w="2707004" h="396240">
                  <a:moveTo>
                    <a:pt x="2594714" y="16381"/>
                  </a:moveTo>
                  <a:lnTo>
                    <a:pt x="2598590" y="15854"/>
                  </a:lnTo>
                </a:path>
                <a:path w="2707004" h="396240">
                  <a:moveTo>
                    <a:pt x="2590865" y="16991"/>
                  </a:moveTo>
                  <a:lnTo>
                    <a:pt x="2594714" y="16381"/>
                  </a:lnTo>
                </a:path>
                <a:path w="2707004" h="396240">
                  <a:moveTo>
                    <a:pt x="2586988" y="17517"/>
                  </a:moveTo>
                  <a:lnTo>
                    <a:pt x="2590865" y="16991"/>
                  </a:lnTo>
                </a:path>
                <a:path w="2707004" h="396240">
                  <a:moveTo>
                    <a:pt x="2583112" y="18127"/>
                  </a:moveTo>
                  <a:lnTo>
                    <a:pt x="2586988" y="17517"/>
                  </a:lnTo>
                </a:path>
                <a:path w="2707004" h="396240">
                  <a:moveTo>
                    <a:pt x="2579235" y="18654"/>
                  </a:moveTo>
                  <a:lnTo>
                    <a:pt x="2583112" y="18127"/>
                  </a:lnTo>
                </a:path>
                <a:path w="2707004" h="396240">
                  <a:moveTo>
                    <a:pt x="2575386" y="19208"/>
                  </a:moveTo>
                  <a:lnTo>
                    <a:pt x="2579235" y="18654"/>
                  </a:lnTo>
                </a:path>
                <a:path w="2707004" h="396240">
                  <a:moveTo>
                    <a:pt x="2571509" y="19818"/>
                  </a:moveTo>
                  <a:lnTo>
                    <a:pt x="2575386" y="19208"/>
                  </a:lnTo>
                </a:path>
                <a:path w="2707004" h="396240">
                  <a:moveTo>
                    <a:pt x="2567633" y="20344"/>
                  </a:moveTo>
                  <a:lnTo>
                    <a:pt x="2571509" y="19818"/>
                  </a:lnTo>
                </a:path>
                <a:path w="2707004" h="396240">
                  <a:moveTo>
                    <a:pt x="2563784" y="20954"/>
                  </a:moveTo>
                  <a:lnTo>
                    <a:pt x="2567633" y="20344"/>
                  </a:lnTo>
                </a:path>
                <a:path w="2707004" h="396240">
                  <a:moveTo>
                    <a:pt x="2559907" y="21481"/>
                  </a:moveTo>
                  <a:lnTo>
                    <a:pt x="2563784" y="20954"/>
                  </a:lnTo>
                </a:path>
                <a:path w="2707004" h="396240">
                  <a:moveTo>
                    <a:pt x="2556030" y="22091"/>
                  </a:moveTo>
                  <a:lnTo>
                    <a:pt x="2559907" y="21481"/>
                  </a:lnTo>
                </a:path>
                <a:path w="2707004" h="396240">
                  <a:moveTo>
                    <a:pt x="2552182" y="22617"/>
                  </a:moveTo>
                  <a:lnTo>
                    <a:pt x="2556030" y="22091"/>
                  </a:lnTo>
                </a:path>
                <a:path w="2707004" h="396240">
                  <a:moveTo>
                    <a:pt x="2548305" y="23227"/>
                  </a:moveTo>
                  <a:lnTo>
                    <a:pt x="2552182" y="22617"/>
                  </a:lnTo>
                </a:path>
                <a:path w="2707004" h="396240">
                  <a:moveTo>
                    <a:pt x="2544429" y="23754"/>
                  </a:moveTo>
                  <a:lnTo>
                    <a:pt x="2548305" y="23227"/>
                  </a:lnTo>
                </a:path>
                <a:path w="2707004" h="396240">
                  <a:moveTo>
                    <a:pt x="2540580" y="24308"/>
                  </a:moveTo>
                  <a:lnTo>
                    <a:pt x="2544429" y="23754"/>
                  </a:lnTo>
                </a:path>
                <a:path w="2707004" h="396240">
                  <a:moveTo>
                    <a:pt x="2536731" y="24890"/>
                  </a:moveTo>
                  <a:lnTo>
                    <a:pt x="2540580" y="24308"/>
                  </a:lnTo>
                </a:path>
                <a:path w="2707004" h="396240">
                  <a:moveTo>
                    <a:pt x="2532854" y="25445"/>
                  </a:moveTo>
                  <a:lnTo>
                    <a:pt x="2536731" y="24890"/>
                  </a:lnTo>
                </a:path>
                <a:path w="2707004" h="396240">
                  <a:moveTo>
                    <a:pt x="2528977" y="26027"/>
                  </a:moveTo>
                  <a:lnTo>
                    <a:pt x="2532854" y="25445"/>
                  </a:lnTo>
                </a:path>
                <a:path w="2707004" h="396240">
                  <a:moveTo>
                    <a:pt x="2525100" y="26581"/>
                  </a:moveTo>
                  <a:lnTo>
                    <a:pt x="2528977" y="26027"/>
                  </a:lnTo>
                </a:path>
                <a:path w="2707004" h="396240">
                  <a:moveTo>
                    <a:pt x="2521252" y="27163"/>
                  </a:moveTo>
                  <a:lnTo>
                    <a:pt x="2525100" y="26581"/>
                  </a:lnTo>
                </a:path>
                <a:path w="2707004" h="396240">
                  <a:moveTo>
                    <a:pt x="2517375" y="27717"/>
                  </a:moveTo>
                  <a:lnTo>
                    <a:pt x="2521252" y="27163"/>
                  </a:lnTo>
                </a:path>
                <a:path w="2707004" h="396240">
                  <a:moveTo>
                    <a:pt x="2513499" y="28299"/>
                  </a:moveTo>
                  <a:lnTo>
                    <a:pt x="2517375" y="27717"/>
                  </a:lnTo>
                </a:path>
                <a:path w="2707004" h="396240">
                  <a:moveTo>
                    <a:pt x="2509650" y="28854"/>
                  </a:moveTo>
                  <a:lnTo>
                    <a:pt x="2513499" y="28299"/>
                  </a:lnTo>
                </a:path>
                <a:path w="2707004" h="396240">
                  <a:moveTo>
                    <a:pt x="2505773" y="29436"/>
                  </a:moveTo>
                  <a:lnTo>
                    <a:pt x="2509650" y="28854"/>
                  </a:lnTo>
                </a:path>
                <a:path w="2707004" h="396240">
                  <a:moveTo>
                    <a:pt x="2501896" y="29990"/>
                  </a:moveTo>
                  <a:lnTo>
                    <a:pt x="2505773" y="29436"/>
                  </a:lnTo>
                </a:path>
                <a:path w="2707004" h="396240">
                  <a:moveTo>
                    <a:pt x="2498074" y="30517"/>
                  </a:moveTo>
                  <a:lnTo>
                    <a:pt x="2501896" y="29990"/>
                  </a:lnTo>
                </a:path>
                <a:path w="2707004" h="396240">
                  <a:moveTo>
                    <a:pt x="2494170" y="31127"/>
                  </a:moveTo>
                  <a:lnTo>
                    <a:pt x="2498074" y="30517"/>
                  </a:lnTo>
                </a:path>
                <a:path w="2707004" h="396240">
                  <a:moveTo>
                    <a:pt x="2490294" y="31653"/>
                  </a:moveTo>
                  <a:lnTo>
                    <a:pt x="2494170" y="31127"/>
                  </a:lnTo>
                </a:path>
                <a:path w="2707004" h="396240">
                  <a:moveTo>
                    <a:pt x="2486445" y="32263"/>
                  </a:moveTo>
                  <a:lnTo>
                    <a:pt x="2490294" y="31653"/>
                  </a:lnTo>
                </a:path>
                <a:path w="2707004" h="396240">
                  <a:moveTo>
                    <a:pt x="2482568" y="32790"/>
                  </a:moveTo>
                  <a:lnTo>
                    <a:pt x="2486445" y="32263"/>
                  </a:lnTo>
                </a:path>
                <a:path w="2707004" h="396240">
                  <a:moveTo>
                    <a:pt x="2478691" y="33400"/>
                  </a:moveTo>
                  <a:lnTo>
                    <a:pt x="2482568" y="32790"/>
                  </a:lnTo>
                </a:path>
                <a:path w="2707004" h="396240">
                  <a:moveTo>
                    <a:pt x="2474843" y="33926"/>
                  </a:moveTo>
                  <a:lnTo>
                    <a:pt x="2478691" y="33400"/>
                  </a:lnTo>
                </a:path>
                <a:path w="2707004" h="396240">
                  <a:moveTo>
                    <a:pt x="2470966" y="34536"/>
                  </a:moveTo>
                  <a:lnTo>
                    <a:pt x="2474843" y="33926"/>
                  </a:lnTo>
                </a:path>
                <a:path w="2707004" h="396240">
                  <a:moveTo>
                    <a:pt x="2467090" y="35063"/>
                  </a:moveTo>
                  <a:lnTo>
                    <a:pt x="2470966" y="34536"/>
                  </a:lnTo>
                </a:path>
                <a:path w="2707004" h="396240">
                  <a:moveTo>
                    <a:pt x="2463241" y="35672"/>
                  </a:moveTo>
                  <a:lnTo>
                    <a:pt x="2467090" y="35063"/>
                  </a:lnTo>
                </a:path>
                <a:path w="2707004" h="396240">
                  <a:moveTo>
                    <a:pt x="2459364" y="36199"/>
                  </a:moveTo>
                  <a:lnTo>
                    <a:pt x="2463241" y="35672"/>
                  </a:lnTo>
                </a:path>
                <a:path w="2707004" h="396240">
                  <a:moveTo>
                    <a:pt x="2455515" y="36753"/>
                  </a:moveTo>
                  <a:lnTo>
                    <a:pt x="2459364" y="36199"/>
                  </a:lnTo>
                </a:path>
                <a:path w="2707004" h="396240">
                  <a:moveTo>
                    <a:pt x="2451638" y="37336"/>
                  </a:moveTo>
                  <a:lnTo>
                    <a:pt x="2455515" y="36753"/>
                  </a:lnTo>
                </a:path>
                <a:path w="2707004" h="396240">
                  <a:moveTo>
                    <a:pt x="2447762" y="37890"/>
                  </a:moveTo>
                  <a:lnTo>
                    <a:pt x="2451638" y="37336"/>
                  </a:lnTo>
                </a:path>
                <a:path w="2707004" h="396240">
                  <a:moveTo>
                    <a:pt x="2443913" y="38472"/>
                  </a:moveTo>
                  <a:lnTo>
                    <a:pt x="2447762" y="37890"/>
                  </a:lnTo>
                </a:path>
                <a:path w="2707004" h="396240">
                  <a:moveTo>
                    <a:pt x="2440036" y="39026"/>
                  </a:moveTo>
                  <a:lnTo>
                    <a:pt x="2443913" y="38472"/>
                  </a:lnTo>
                </a:path>
                <a:path w="2707004" h="396240">
                  <a:moveTo>
                    <a:pt x="2436159" y="39608"/>
                  </a:moveTo>
                  <a:lnTo>
                    <a:pt x="2440036" y="39026"/>
                  </a:lnTo>
                </a:path>
                <a:path w="2707004" h="396240">
                  <a:moveTo>
                    <a:pt x="2432310" y="40163"/>
                  </a:moveTo>
                  <a:lnTo>
                    <a:pt x="2436159" y="39608"/>
                  </a:lnTo>
                </a:path>
                <a:path w="2707004" h="396240">
                  <a:moveTo>
                    <a:pt x="2428434" y="40745"/>
                  </a:moveTo>
                  <a:lnTo>
                    <a:pt x="2432310" y="40163"/>
                  </a:lnTo>
                </a:path>
                <a:path w="2707004" h="396240">
                  <a:moveTo>
                    <a:pt x="2424557" y="41299"/>
                  </a:moveTo>
                  <a:lnTo>
                    <a:pt x="2428434" y="40745"/>
                  </a:lnTo>
                </a:path>
                <a:path w="2707004" h="396240">
                  <a:moveTo>
                    <a:pt x="2420708" y="41826"/>
                  </a:moveTo>
                  <a:lnTo>
                    <a:pt x="2424557" y="41299"/>
                  </a:lnTo>
                </a:path>
                <a:path w="2707004" h="396240">
                  <a:moveTo>
                    <a:pt x="2416832" y="42436"/>
                  </a:moveTo>
                  <a:lnTo>
                    <a:pt x="2420708" y="41826"/>
                  </a:lnTo>
                </a:path>
                <a:path w="2707004" h="396240">
                  <a:moveTo>
                    <a:pt x="2412955" y="42962"/>
                  </a:moveTo>
                  <a:lnTo>
                    <a:pt x="2416832" y="42436"/>
                  </a:lnTo>
                </a:path>
                <a:path w="2707004" h="396240">
                  <a:moveTo>
                    <a:pt x="2409106" y="43572"/>
                  </a:moveTo>
                  <a:lnTo>
                    <a:pt x="2412955" y="42962"/>
                  </a:lnTo>
                </a:path>
                <a:path w="2707004" h="396240">
                  <a:moveTo>
                    <a:pt x="2405229" y="44099"/>
                  </a:moveTo>
                  <a:lnTo>
                    <a:pt x="2409106" y="43572"/>
                  </a:lnTo>
                </a:path>
                <a:path w="2707004" h="396240">
                  <a:moveTo>
                    <a:pt x="2401353" y="44708"/>
                  </a:moveTo>
                  <a:lnTo>
                    <a:pt x="2405229" y="44099"/>
                  </a:lnTo>
                </a:path>
                <a:path w="2707004" h="396240">
                  <a:moveTo>
                    <a:pt x="2397504" y="45235"/>
                  </a:moveTo>
                  <a:lnTo>
                    <a:pt x="2401353" y="44708"/>
                  </a:lnTo>
                </a:path>
                <a:path w="2707004" h="396240">
                  <a:moveTo>
                    <a:pt x="2393627" y="45845"/>
                  </a:moveTo>
                  <a:lnTo>
                    <a:pt x="2397504" y="45235"/>
                  </a:lnTo>
                </a:path>
                <a:path w="2707004" h="396240">
                  <a:moveTo>
                    <a:pt x="2389778" y="46372"/>
                  </a:moveTo>
                  <a:lnTo>
                    <a:pt x="2393627" y="45845"/>
                  </a:lnTo>
                </a:path>
                <a:path w="2707004" h="396240">
                  <a:moveTo>
                    <a:pt x="2385902" y="46926"/>
                  </a:moveTo>
                  <a:lnTo>
                    <a:pt x="2389778" y="46372"/>
                  </a:lnTo>
                </a:path>
                <a:path w="2707004" h="396240">
                  <a:moveTo>
                    <a:pt x="2382025" y="47536"/>
                  </a:moveTo>
                  <a:lnTo>
                    <a:pt x="2385902" y="46926"/>
                  </a:lnTo>
                </a:path>
                <a:path w="2707004" h="396240">
                  <a:moveTo>
                    <a:pt x="2378176" y="48062"/>
                  </a:moveTo>
                  <a:lnTo>
                    <a:pt x="2382025" y="47536"/>
                  </a:lnTo>
                </a:path>
                <a:path w="2707004" h="396240">
                  <a:moveTo>
                    <a:pt x="2374299" y="48672"/>
                  </a:moveTo>
                  <a:lnTo>
                    <a:pt x="2378176" y="48062"/>
                  </a:lnTo>
                </a:path>
                <a:path w="2707004" h="396240">
                  <a:moveTo>
                    <a:pt x="2370423" y="49199"/>
                  </a:moveTo>
                  <a:lnTo>
                    <a:pt x="2374299" y="48672"/>
                  </a:lnTo>
                </a:path>
                <a:path w="2707004" h="396240">
                  <a:moveTo>
                    <a:pt x="2366574" y="49809"/>
                  </a:moveTo>
                  <a:lnTo>
                    <a:pt x="2370423" y="49199"/>
                  </a:lnTo>
                </a:path>
                <a:path w="2707004" h="396240">
                  <a:moveTo>
                    <a:pt x="2362697" y="50335"/>
                  </a:moveTo>
                  <a:lnTo>
                    <a:pt x="2366574" y="49809"/>
                  </a:lnTo>
                </a:path>
                <a:path w="2707004" h="396240">
                  <a:moveTo>
                    <a:pt x="2358821" y="50945"/>
                  </a:moveTo>
                  <a:lnTo>
                    <a:pt x="2362697" y="50335"/>
                  </a:lnTo>
                </a:path>
                <a:path w="2707004" h="396240">
                  <a:moveTo>
                    <a:pt x="2354972" y="51472"/>
                  </a:moveTo>
                  <a:lnTo>
                    <a:pt x="2358821" y="50945"/>
                  </a:lnTo>
                </a:path>
                <a:path w="2707004" h="396240">
                  <a:moveTo>
                    <a:pt x="2351095" y="52081"/>
                  </a:moveTo>
                  <a:lnTo>
                    <a:pt x="2354972" y="51472"/>
                  </a:lnTo>
                </a:path>
                <a:path w="2707004" h="396240">
                  <a:moveTo>
                    <a:pt x="2347218" y="52608"/>
                  </a:moveTo>
                  <a:lnTo>
                    <a:pt x="2351095" y="52081"/>
                  </a:lnTo>
                </a:path>
                <a:path w="2707004" h="396240">
                  <a:moveTo>
                    <a:pt x="2343370" y="53162"/>
                  </a:moveTo>
                  <a:lnTo>
                    <a:pt x="2347218" y="52608"/>
                  </a:lnTo>
                </a:path>
                <a:path w="2707004" h="396240">
                  <a:moveTo>
                    <a:pt x="2339493" y="53744"/>
                  </a:moveTo>
                  <a:lnTo>
                    <a:pt x="2343370" y="53162"/>
                  </a:lnTo>
                </a:path>
                <a:path w="2707004" h="396240">
                  <a:moveTo>
                    <a:pt x="2335616" y="54299"/>
                  </a:moveTo>
                  <a:lnTo>
                    <a:pt x="2339493" y="53744"/>
                  </a:lnTo>
                </a:path>
                <a:path w="2707004" h="396240">
                  <a:moveTo>
                    <a:pt x="2331767" y="54881"/>
                  </a:moveTo>
                  <a:lnTo>
                    <a:pt x="2335616" y="54299"/>
                  </a:lnTo>
                </a:path>
                <a:path w="2707004" h="396240">
                  <a:moveTo>
                    <a:pt x="2327891" y="55435"/>
                  </a:moveTo>
                  <a:lnTo>
                    <a:pt x="2331767" y="54881"/>
                  </a:lnTo>
                </a:path>
                <a:path w="2707004" h="396240">
                  <a:moveTo>
                    <a:pt x="2324014" y="56017"/>
                  </a:moveTo>
                  <a:lnTo>
                    <a:pt x="2327891" y="55435"/>
                  </a:lnTo>
                </a:path>
                <a:path w="2707004" h="396240">
                  <a:moveTo>
                    <a:pt x="2320165" y="56572"/>
                  </a:moveTo>
                  <a:lnTo>
                    <a:pt x="2324014" y="56017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60587" y="8355843"/>
              <a:ext cx="773430" cy="147320"/>
            </a:xfrm>
            <a:custGeom>
              <a:avLst/>
              <a:gdLst/>
              <a:ahLst/>
              <a:cxnLst/>
              <a:rect l="l" t="t" r="r" b="b"/>
              <a:pathLst>
                <a:path w="773429" h="147320">
                  <a:moveTo>
                    <a:pt x="769539" y="748"/>
                  </a:moveTo>
                  <a:lnTo>
                    <a:pt x="773416" y="0"/>
                  </a:lnTo>
                </a:path>
                <a:path w="773429" h="147320">
                  <a:moveTo>
                    <a:pt x="765663" y="1496"/>
                  </a:moveTo>
                  <a:lnTo>
                    <a:pt x="769539" y="748"/>
                  </a:lnTo>
                </a:path>
                <a:path w="773429" h="147320">
                  <a:moveTo>
                    <a:pt x="761814" y="2272"/>
                  </a:moveTo>
                  <a:lnTo>
                    <a:pt x="765663" y="1496"/>
                  </a:lnTo>
                </a:path>
                <a:path w="773429" h="147320">
                  <a:moveTo>
                    <a:pt x="757937" y="3021"/>
                  </a:moveTo>
                  <a:lnTo>
                    <a:pt x="761814" y="2272"/>
                  </a:lnTo>
                </a:path>
                <a:path w="773429" h="147320">
                  <a:moveTo>
                    <a:pt x="754060" y="3825"/>
                  </a:moveTo>
                  <a:lnTo>
                    <a:pt x="757937" y="3021"/>
                  </a:lnTo>
                </a:path>
                <a:path w="773429" h="147320">
                  <a:moveTo>
                    <a:pt x="750211" y="4601"/>
                  </a:moveTo>
                  <a:lnTo>
                    <a:pt x="754060" y="3825"/>
                  </a:lnTo>
                </a:path>
                <a:path w="773429" h="147320">
                  <a:moveTo>
                    <a:pt x="746335" y="5349"/>
                  </a:moveTo>
                  <a:lnTo>
                    <a:pt x="750211" y="4601"/>
                  </a:lnTo>
                </a:path>
                <a:path w="773429" h="147320">
                  <a:moveTo>
                    <a:pt x="742458" y="6097"/>
                  </a:moveTo>
                  <a:lnTo>
                    <a:pt x="746335" y="5349"/>
                  </a:lnTo>
                </a:path>
                <a:path w="773429" h="147320">
                  <a:moveTo>
                    <a:pt x="738609" y="6874"/>
                  </a:moveTo>
                  <a:lnTo>
                    <a:pt x="742458" y="6097"/>
                  </a:lnTo>
                </a:path>
                <a:path w="773429" h="147320">
                  <a:moveTo>
                    <a:pt x="734732" y="7622"/>
                  </a:moveTo>
                  <a:lnTo>
                    <a:pt x="738609" y="6874"/>
                  </a:lnTo>
                </a:path>
                <a:path w="773429" h="147320">
                  <a:moveTo>
                    <a:pt x="730883" y="8370"/>
                  </a:moveTo>
                  <a:lnTo>
                    <a:pt x="734732" y="7622"/>
                  </a:lnTo>
                </a:path>
                <a:path w="773429" h="147320">
                  <a:moveTo>
                    <a:pt x="727007" y="9146"/>
                  </a:moveTo>
                  <a:lnTo>
                    <a:pt x="730883" y="8370"/>
                  </a:lnTo>
                </a:path>
                <a:path w="773429" h="147320">
                  <a:moveTo>
                    <a:pt x="723130" y="9895"/>
                  </a:moveTo>
                  <a:lnTo>
                    <a:pt x="727007" y="9146"/>
                  </a:lnTo>
                </a:path>
                <a:path w="773429" h="147320">
                  <a:moveTo>
                    <a:pt x="719281" y="10643"/>
                  </a:moveTo>
                  <a:lnTo>
                    <a:pt x="723130" y="9895"/>
                  </a:lnTo>
                </a:path>
                <a:path w="773429" h="147320">
                  <a:moveTo>
                    <a:pt x="715405" y="11419"/>
                  </a:moveTo>
                  <a:lnTo>
                    <a:pt x="719281" y="10643"/>
                  </a:lnTo>
                </a:path>
                <a:path w="773429" h="147320">
                  <a:moveTo>
                    <a:pt x="711528" y="12168"/>
                  </a:moveTo>
                  <a:lnTo>
                    <a:pt x="715405" y="11419"/>
                  </a:lnTo>
                </a:path>
                <a:path w="773429" h="147320">
                  <a:moveTo>
                    <a:pt x="707679" y="12916"/>
                  </a:moveTo>
                  <a:lnTo>
                    <a:pt x="711528" y="12168"/>
                  </a:lnTo>
                </a:path>
                <a:path w="773429" h="147320">
                  <a:moveTo>
                    <a:pt x="703802" y="13692"/>
                  </a:moveTo>
                  <a:lnTo>
                    <a:pt x="707679" y="12916"/>
                  </a:lnTo>
                </a:path>
                <a:path w="773429" h="147320">
                  <a:moveTo>
                    <a:pt x="699926" y="14441"/>
                  </a:moveTo>
                  <a:lnTo>
                    <a:pt x="703802" y="13692"/>
                  </a:lnTo>
                </a:path>
                <a:path w="773429" h="147320">
                  <a:moveTo>
                    <a:pt x="696077" y="15189"/>
                  </a:moveTo>
                  <a:lnTo>
                    <a:pt x="699926" y="14441"/>
                  </a:lnTo>
                </a:path>
                <a:path w="773429" h="147320">
                  <a:moveTo>
                    <a:pt x="692200" y="15965"/>
                  </a:moveTo>
                  <a:lnTo>
                    <a:pt x="696077" y="15189"/>
                  </a:lnTo>
                </a:path>
                <a:path w="773429" h="147320">
                  <a:moveTo>
                    <a:pt x="688323" y="16713"/>
                  </a:moveTo>
                  <a:lnTo>
                    <a:pt x="692200" y="15965"/>
                  </a:lnTo>
                </a:path>
                <a:path w="773429" h="147320">
                  <a:moveTo>
                    <a:pt x="684474" y="17490"/>
                  </a:moveTo>
                  <a:lnTo>
                    <a:pt x="688323" y="16713"/>
                  </a:lnTo>
                </a:path>
                <a:path w="773429" h="147320">
                  <a:moveTo>
                    <a:pt x="680598" y="18238"/>
                  </a:moveTo>
                  <a:lnTo>
                    <a:pt x="684474" y="17490"/>
                  </a:lnTo>
                </a:path>
                <a:path w="773429" h="147320">
                  <a:moveTo>
                    <a:pt x="676721" y="18986"/>
                  </a:moveTo>
                  <a:lnTo>
                    <a:pt x="680598" y="18238"/>
                  </a:lnTo>
                </a:path>
                <a:path w="773429" h="147320">
                  <a:moveTo>
                    <a:pt x="672872" y="19762"/>
                  </a:moveTo>
                  <a:lnTo>
                    <a:pt x="676721" y="18986"/>
                  </a:lnTo>
                </a:path>
                <a:path w="773429" h="147320">
                  <a:moveTo>
                    <a:pt x="668996" y="20455"/>
                  </a:moveTo>
                  <a:lnTo>
                    <a:pt x="672872" y="19762"/>
                  </a:lnTo>
                </a:path>
                <a:path w="773429" h="147320">
                  <a:moveTo>
                    <a:pt x="665119" y="21204"/>
                  </a:moveTo>
                  <a:lnTo>
                    <a:pt x="668996" y="20455"/>
                  </a:lnTo>
                </a:path>
                <a:path w="773429" h="147320">
                  <a:moveTo>
                    <a:pt x="661270" y="21980"/>
                  </a:moveTo>
                  <a:lnTo>
                    <a:pt x="665119" y="21204"/>
                  </a:lnTo>
                </a:path>
                <a:path w="773429" h="147320">
                  <a:moveTo>
                    <a:pt x="657394" y="22728"/>
                  </a:moveTo>
                  <a:lnTo>
                    <a:pt x="661270" y="21980"/>
                  </a:lnTo>
                </a:path>
                <a:path w="773429" h="147320">
                  <a:moveTo>
                    <a:pt x="653545" y="23477"/>
                  </a:moveTo>
                  <a:lnTo>
                    <a:pt x="657394" y="22728"/>
                  </a:lnTo>
                </a:path>
                <a:path w="773429" h="147320">
                  <a:moveTo>
                    <a:pt x="649668" y="24253"/>
                  </a:moveTo>
                  <a:lnTo>
                    <a:pt x="653545" y="23477"/>
                  </a:lnTo>
                </a:path>
                <a:path w="773429" h="147320">
                  <a:moveTo>
                    <a:pt x="645791" y="25001"/>
                  </a:moveTo>
                  <a:lnTo>
                    <a:pt x="649668" y="24253"/>
                  </a:lnTo>
                </a:path>
                <a:path w="773429" h="147320">
                  <a:moveTo>
                    <a:pt x="641942" y="25749"/>
                  </a:moveTo>
                  <a:lnTo>
                    <a:pt x="645791" y="25001"/>
                  </a:lnTo>
                </a:path>
                <a:path w="773429" h="147320">
                  <a:moveTo>
                    <a:pt x="638066" y="26526"/>
                  </a:moveTo>
                  <a:lnTo>
                    <a:pt x="641942" y="25749"/>
                  </a:lnTo>
                </a:path>
                <a:path w="773429" h="147320">
                  <a:moveTo>
                    <a:pt x="634189" y="27274"/>
                  </a:moveTo>
                  <a:lnTo>
                    <a:pt x="638066" y="26526"/>
                  </a:lnTo>
                </a:path>
                <a:path w="773429" h="147320">
                  <a:moveTo>
                    <a:pt x="630340" y="28022"/>
                  </a:moveTo>
                  <a:lnTo>
                    <a:pt x="634189" y="27274"/>
                  </a:lnTo>
                </a:path>
                <a:path w="773429" h="147320">
                  <a:moveTo>
                    <a:pt x="626464" y="28798"/>
                  </a:moveTo>
                  <a:lnTo>
                    <a:pt x="630340" y="28022"/>
                  </a:lnTo>
                </a:path>
                <a:path w="773429" h="147320">
                  <a:moveTo>
                    <a:pt x="622587" y="29547"/>
                  </a:moveTo>
                  <a:lnTo>
                    <a:pt x="626464" y="28798"/>
                  </a:lnTo>
                </a:path>
                <a:path w="773429" h="147320">
                  <a:moveTo>
                    <a:pt x="618738" y="30295"/>
                  </a:moveTo>
                  <a:lnTo>
                    <a:pt x="622587" y="29547"/>
                  </a:lnTo>
                </a:path>
                <a:path w="773429" h="147320">
                  <a:moveTo>
                    <a:pt x="614861" y="31016"/>
                  </a:moveTo>
                  <a:lnTo>
                    <a:pt x="618738" y="30295"/>
                  </a:lnTo>
                </a:path>
                <a:path w="773429" h="147320">
                  <a:moveTo>
                    <a:pt x="610985" y="31764"/>
                  </a:moveTo>
                  <a:lnTo>
                    <a:pt x="614861" y="31016"/>
                  </a:lnTo>
                </a:path>
                <a:path w="773429" h="147320">
                  <a:moveTo>
                    <a:pt x="607136" y="32513"/>
                  </a:moveTo>
                  <a:lnTo>
                    <a:pt x="610985" y="31764"/>
                  </a:lnTo>
                </a:path>
                <a:path w="773429" h="147320">
                  <a:moveTo>
                    <a:pt x="603259" y="33289"/>
                  </a:moveTo>
                  <a:lnTo>
                    <a:pt x="607136" y="32513"/>
                  </a:lnTo>
                </a:path>
                <a:path w="773429" h="147320">
                  <a:moveTo>
                    <a:pt x="599382" y="34037"/>
                  </a:moveTo>
                  <a:lnTo>
                    <a:pt x="603259" y="33289"/>
                  </a:lnTo>
                </a:path>
                <a:path w="773429" h="147320">
                  <a:moveTo>
                    <a:pt x="595534" y="34813"/>
                  </a:moveTo>
                  <a:lnTo>
                    <a:pt x="599382" y="34037"/>
                  </a:lnTo>
                </a:path>
                <a:path w="773429" h="147320">
                  <a:moveTo>
                    <a:pt x="591657" y="35562"/>
                  </a:moveTo>
                  <a:lnTo>
                    <a:pt x="595534" y="34813"/>
                  </a:lnTo>
                </a:path>
                <a:path w="773429" h="147320">
                  <a:moveTo>
                    <a:pt x="587808" y="36310"/>
                  </a:moveTo>
                  <a:lnTo>
                    <a:pt x="591657" y="35562"/>
                  </a:lnTo>
                </a:path>
                <a:path w="773429" h="147320">
                  <a:moveTo>
                    <a:pt x="583931" y="37086"/>
                  </a:moveTo>
                  <a:lnTo>
                    <a:pt x="587808" y="36310"/>
                  </a:lnTo>
                </a:path>
                <a:path w="773429" h="147320">
                  <a:moveTo>
                    <a:pt x="580055" y="37779"/>
                  </a:moveTo>
                  <a:lnTo>
                    <a:pt x="583931" y="37086"/>
                  </a:lnTo>
                </a:path>
                <a:path w="773429" h="147320">
                  <a:moveTo>
                    <a:pt x="576206" y="38527"/>
                  </a:moveTo>
                  <a:lnTo>
                    <a:pt x="580055" y="37779"/>
                  </a:lnTo>
                </a:path>
                <a:path w="773429" h="147320">
                  <a:moveTo>
                    <a:pt x="572329" y="39304"/>
                  </a:moveTo>
                  <a:lnTo>
                    <a:pt x="576206" y="38527"/>
                  </a:lnTo>
                </a:path>
                <a:path w="773429" h="147320">
                  <a:moveTo>
                    <a:pt x="568452" y="40052"/>
                  </a:moveTo>
                  <a:lnTo>
                    <a:pt x="572329" y="39304"/>
                  </a:lnTo>
                </a:path>
                <a:path w="773429" h="147320">
                  <a:moveTo>
                    <a:pt x="564603" y="40800"/>
                  </a:moveTo>
                  <a:lnTo>
                    <a:pt x="568452" y="40052"/>
                  </a:lnTo>
                </a:path>
                <a:path w="773429" h="147320">
                  <a:moveTo>
                    <a:pt x="560727" y="41576"/>
                  </a:moveTo>
                  <a:lnTo>
                    <a:pt x="564603" y="40800"/>
                  </a:lnTo>
                </a:path>
                <a:path w="773429" h="147320">
                  <a:moveTo>
                    <a:pt x="556850" y="42269"/>
                  </a:moveTo>
                  <a:lnTo>
                    <a:pt x="560727" y="41576"/>
                  </a:lnTo>
                </a:path>
                <a:path w="773429" h="147320">
                  <a:moveTo>
                    <a:pt x="553002" y="43018"/>
                  </a:moveTo>
                  <a:lnTo>
                    <a:pt x="556850" y="42269"/>
                  </a:lnTo>
                </a:path>
                <a:path w="773429" h="147320">
                  <a:moveTo>
                    <a:pt x="549125" y="43794"/>
                  </a:moveTo>
                  <a:lnTo>
                    <a:pt x="553002" y="43018"/>
                  </a:lnTo>
                </a:path>
                <a:path w="773429" h="147320">
                  <a:moveTo>
                    <a:pt x="545248" y="44542"/>
                  </a:moveTo>
                  <a:lnTo>
                    <a:pt x="549125" y="43794"/>
                  </a:lnTo>
                </a:path>
                <a:path w="773429" h="147320">
                  <a:moveTo>
                    <a:pt x="541399" y="45291"/>
                  </a:moveTo>
                  <a:lnTo>
                    <a:pt x="545248" y="44542"/>
                  </a:lnTo>
                </a:path>
                <a:path w="773429" h="147320">
                  <a:moveTo>
                    <a:pt x="537523" y="46067"/>
                  </a:moveTo>
                  <a:lnTo>
                    <a:pt x="541399" y="45291"/>
                  </a:lnTo>
                </a:path>
                <a:path w="773429" h="147320">
                  <a:moveTo>
                    <a:pt x="533646" y="46760"/>
                  </a:moveTo>
                  <a:lnTo>
                    <a:pt x="537523" y="46067"/>
                  </a:lnTo>
                </a:path>
                <a:path w="773429" h="147320">
                  <a:moveTo>
                    <a:pt x="529797" y="47536"/>
                  </a:moveTo>
                  <a:lnTo>
                    <a:pt x="533646" y="46760"/>
                  </a:lnTo>
                </a:path>
                <a:path w="773429" h="147320">
                  <a:moveTo>
                    <a:pt x="525920" y="48284"/>
                  </a:moveTo>
                  <a:lnTo>
                    <a:pt x="529797" y="47536"/>
                  </a:lnTo>
                </a:path>
                <a:path w="773429" h="147320">
                  <a:moveTo>
                    <a:pt x="522044" y="49033"/>
                  </a:moveTo>
                  <a:lnTo>
                    <a:pt x="525920" y="48284"/>
                  </a:lnTo>
                </a:path>
                <a:path w="773429" h="147320">
                  <a:moveTo>
                    <a:pt x="518195" y="49809"/>
                  </a:moveTo>
                  <a:lnTo>
                    <a:pt x="522044" y="49033"/>
                  </a:lnTo>
                </a:path>
                <a:path w="773429" h="147320">
                  <a:moveTo>
                    <a:pt x="514318" y="50502"/>
                  </a:moveTo>
                  <a:lnTo>
                    <a:pt x="518195" y="49809"/>
                  </a:lnTo>
                </a:path>
                <a:path w="773429" h="147320">
                  <a:moveTo>
                    <a:pt x="510469" y="51250"/>
                  </a:moveTo>
                  <a:lnTo>
                    <a:pt x="514318" y="50502"/>
                  </a:lnTo>
                </a:path>
                <a:path w="773429" h="147320">
                  <a:moveTo>
                    <a:pt x="506592" y="52026"/>
                  </a:moveTo>
                  <a:lnTo>
                    <a:pt x="510469" y="51250"/>
                  </a:lnTo>
                </a:path>
                <a:path w="773429" h="147320">
                  <a:moveTo>
                    <a:pt x="502716" y="52774"/>
                  </a:moveTo>
                  <a:lnTo>
                    <a:pt x="506592" y="52026"/>
                  </a:lnTo>
                </a:path>
                <a:path w="773429" h="147320">
                  <a:moveTo>
                    <a:pt x="498867" y="53467"/>
                  </a:moveTo>
                  <a:lnTo>
                    <a:pt x="502716" y="52774"/>
                  </a:lnTo>
                </a:path>
                <a:path w="773429" h="147320">
                  <a:moveTo>
                    <a:pt x="494990" y="54243"/>
                  </a:moveTo>
                  <a:lnTo>
                    <a:pt x="498867" y="53467"/>
                  </a:lnTo>
                </a:path>
                <a:path w="773429" h="147320">
                  <a:moveTo>
                    <a:pt x="491114" y="54992"/>
                  </a:moveTo>
                  <a:lnTo>
                    <a:pt x="494990" y="54243"/>
                  </a:lnTo>
                </a:path>
                <a:path w="773429" h="147320">
                  <a:moveTo>
                    <a:pt x="487265" y="55740"/>
                  </a:moveTo>
                  <a:lnTo>
                    <a:pt x="491114" y="54992"/>
                  </a:lnTo>
                </a:path>
                <a:path w="773429" h="147320">
                  <a:moveTo>
                    <a:pt x="483388" y="56461"/>
                  </a:moveTo>
                  <a:lnTo>
                    <a:pt x="487265" y="55740"/>
                  </a:lnTo>
                </a:path>
                <a:path w="773429" h="147320">
                  <a:moveTo>
                    <a:pt x="479511" y="57209"/>
                  </a:moveTo>
                  <a:lnTo>
                    <a:pt x="483388" y="56461"/>
                  </a:lnTo>
                </a:path>
                <a:path w="773429" h="147320">
                  <a:moveTo>
                    <a:pt x="475662" y="57958"/>
                  </a:moveTo>
                  <a:lnTo>
                    <a:pt x="479511" y="57209"/>
                  </a:lnTo>
                </a:path>
                <a:path w="773429" h="147320">
                  <a:moveTo>
                    <a:pt x="471786" y="58734"/>
                  </a:moveTo>
                  <a:lnTo>
                    <a:pt x="475662" y="57958"/>
                  </a:lnTo>
                </a:path>
                <a:path w="773429" h="147320">
                  <a:moveTo>
                    <a:pt x="467910" y="59427"/>
                  </a:moveTo>
                  <a:lnTo>
                    <a:pt x="471786" y="58734"/>
                  </a:lnTo>
                </a:path>
                <a:path w="773429" h="147320">
                  <a:moveTo>
                    <a:pt x="464060" y="60203"/>
                  </a:moveTo>
                  <a:lnTo>
                    <a:pt x="467910" y="59427"/>
                  </a:lnTo>
                </a:path>
                <a:path w="773429" h="147320">
                  <a:moveTo>
                    <a:pt x="460183" y="60951"/>
                  </a:moveTo>
                  <a:lnTo>
                    <a:pt x="464060" y="60203"/>
                  </a:lnTo>
                </a:path>
                <a:path w="773429" h="147320">
                  <a:moveTo>
                    <a:pt x="456307" y="61644"/>
                  </a:moveTo>
                  <a:lnTo>
                    <a:pt x="460183" y="60951"/>
                  </a:lnTo>
                </a:path>
                <a:path w="773429" h="147320">
                  <a:moveTo>
                    <a:pt x="452458" y="62420"/>
                  </a:moveTo>
                  <a:lnTo>
                    <a:pt x="456307" y="61644"/>
                  </a:lnTo>
                </a:path>
                <a:path w="773429" h="147320">
                  <a:moveTo>
                    <a:pt x="448581" y="63169"/>
                  </a:moveTo>
                  <a:lnTo>
                    <a:pt x="452458" y="62420"/>
                  </a:lnTo>
                </a:path>
                <a:path w="773429" h="147320">
                  <a:moveTo>
                    <a:pt x="444732" y="63917"/>
                  </a:moveTo>
                  <a:lnTo>
                    <a:pt x="448581" y="63169"/>
                  </a:lnTo>
                </a:path>
                <a:path w="773429" h="147320">
                  <a:moveTo>
                    <a:pt x="440856" y="64638"/>
                  </a:moveTo>
                  <a:lnTo>
                    <a:pt x="444732" y="63917"/>
                  </a:lnTo>
                </a:path>
                <a:path w="773429" h="147320">
                  <a:moveTo>
                    <a:pt x="436979" y="65386"/>
                  </a:moveTo>
                  <a:lnTo>
                    <a:pt x="440856" y="64638"/>
                  </a:lnTo>
                </a:path>
                <a:path w="773429" h="147320">
                  <a:moveTo>
                    <a:pt x="433130" y="66135"/>
                  </a:moveTo>
                  <a:lnTo>
                    <a:pt x="436979" y="65386"/>
                  </a:lnTo>
                </a:path>
                <a:path w="773429" h="147320">
                  <a:moveTo>
                    <a:pt x="429254" y="66855"/>
                  </a:moveTo>
                  <a:lnTo>
                    <a:pt x="433130" y="66135"/>
                  </a:lnTo>
                </a:path>
                <a:path w="773429" h="147320">
                  <a:moveTo>
                    <a:pt x="425377" y="67604"/>
                  </a:moveTo>
                  <a:lnTo>
                    <a:pt x="429254" y="66855"/>
                  </a:lnTo>
                </a:path>
                <a:path w="773429" h="147320">
                  <a:moveTo>
                    <a:pt x="421528" y="68352"/>
                  </a:moveTo>
                  <a:lnTo>
                    <a:pt x="425377" y="67604"/>
                  </a:lnTo>
                </a:path>
                <a:path w="773429" h="147320">
                  <a:moveTo>
                    <a:pt x="417652" y="69073"/>
                  </a:moveTo>
                  <a:lnTo>
                    <a:pt x="421528" y="68352"/>
                  </a:lnTo>
                </a:path>
                <a:path w="773429" h="147320">
                  <a:moveTo>
                    <a:pt x="413775" y="69821"/>
                  </a:moveTo>
                  <a:lnTo>
                    <a:pt x="417652" y="69073"/>
                  </a:lnTo>
                </a:path>
                <a:path w="773429" h="147320">
                  <a:moveTo>
                    <a:pt x="409926" y="70597"/>
                  </a:moveTo>
                  <a:lnTo>
                    <a:pt x="413775" y="69821"/>
                  </a:lnTo>
                </a:path>
                <a:path w="773429" h="147320">
                  <a:moveTo>
                    <a:pt x="406049" y="71290"/>
                  </a:moveTo>
                  <a:lnTo>
                    <a:pt x="409926" y="70597"/>
                  </a:lnTo>
                </a:path>
                <a:path w="773429" h="147320">
                  <a:moveTo>
                    <a:pt x="402173" y="72038"/>
                  </a:moveTo>
                  <a:lnTo>
                    <a:pt x="406049" y="71290"/>
                  </a:lnTo>
                </a:path>
                <a:path w="773429" h="147320">
                  <a:moveTo>
                    <a:pt x="398324" y="72815"/>
                  </a:moveTo>
                  <a:lnTo>
                    <a:pt x="402173" y="72038"/>
                  </a:lnTo>
                </a:path>
                <a:path w="773429" h="147320">
                  <a:moveTo>
                    <a:pt x="394447" y="73507"/>
                  </a:moveTo>
                  <a:lnTo>
                    <a:pt x="398324" y="72815"/>
                  </a:lnTo>
                </a:path>
                <a:path w="773429" h="147320">
                  <a:moveTo>
                    <a:pt x="390570" y="74256"/>
                  </a:moveTo>
                  <a:lnTo>
                    <a:pt x="394447" y="73507"/>
                  </a:lnTo>
                </a:path>
                <a:path w="773429" h="147320">
                  <a:moveTo>
                    <a:pt x="386721" y="75032"/>
                  </a:moveTo>
                  <a:lnTo>
                    <a:pt x="390570" y="74256"/>
                  </a:lnTo>
                </a:path>
                <a:path w="773429" h="147320">
                  <a:moveTo>
                    <a:pt x="382845" y="75725"/>
                  </a:moveTo>
                  <a:lnTo>
                    <a:pt x="386721" y="75032"/>
                  </a:lnTo>
                </a:path>
                <a:path w="773429" h="147320">
                  <a:moveTo>
                    <a:pt x="378996" y="76473"/>
                  </a:moveTo>
                  <a:lnTo>
                    <a:pt x="382845" y="75725"/>
                  </a:lnTo>
                </a:path>
                <a:path w="773429" h="147320">
                  <a:moveTo>
                    <a:pt x="375119" y="77194"/>
                  </a:moveTo>
                  <a:lnTo>
                    <a:pt x="378996" y="76473"/>
                  </a:lnTo>
                </a:path>
                <a:path w="773429" h="147320">
                  <a:moveTo>
                    <a:pt x="371242" y="77942"/>
                  </a:moveTo>
                  <a:lnTo>
                    <a:pt x="375119" y="77194"/>
                  </a:lnTo>
                </a:path>
                <a:path w="773429" h="147320">
                  <a:moveTo>
                    <a:pt x="367394" y="78718"/>
                  </a:moveTo>
                  <a:lnTo>
                    <a:pt x="371242" y="77942"/>
                  </a:lnTo>
                </a:path>
                <a:path w="773429" h="147320">
                  <a:moveTo>
                    <a:pt x="363517" y="79411"/>
                  </a:moveTo>
                  <a:lnTo>
                    <a:pt x="367394" y="78718"/>
                  </a:lnTo>
                </a:path>
                <a:path w="773429" h="147320">
                  <a:moveTo>
                    <a:pt x="359640" y="80160"/>
                  </a:moveTo>
                  <a:lnTo>
                    <a:pt x="363517" y="79411"/>
                  </a:lnTo>
                </a:path>
                <a:path w="773429" h="147320">
                  <a:moveTo>
                    <a:pt x="355791" y="80880"/>
                  </a:moveTo>
                  <a:lnTo>
                    <a:pt x="359640" y="80160"/>
                  </a:lnTo>
                </a:path>
                <a:path w="773429" h="147320">
                  <a:moveTo>
                    <a:pt x="351915" y="81629"/>
                  </a:moveTo>
                  <a:lnTo>
                    <a:pt x="355791" y="80880"/>
                  </a:lnTo>
                </a:path>
                <a:path w="773429" h="147320">
                  <a:moveTo>
                    <a:pt x="348038" y="82377"/>
                  </a:moveTo>
                  <a:lnTo>
                    <a:pt x="351915" y="81629"/>
                  </a:lnTo>
                </a:path>
                <a:path w="773429" h="147320">
                  <a:moveTo>
                    <a:pt x="344189" y="83098"/>
                  </a:moveTo>
                  <a:lnTo>
                    <a:pt x="348038" y="82377"/>
                  </a:lnTo>
                </a:path>
                <a:path w="773429" h="147320">
                  <a:moveTo>
                    <a:pt x="340313" y="83846"/>
                  </a:moveTo>
                  <a:lnTo>
                    <a:pt x="344189" y="83098"/>
                  </a:lnTo>
                </a:path>
                <a:path w="773429" h="147320">
                  <a:moveTo>
                    <a:pt x="336436" y="84539"/>
                  </a:moveTo>
                  <a:lnTo>
                    <a:pt x="340313" y="83846"/>
                  </a:lnTo>
                </a:path>
                <a:path w="773429" h="147320">
                  <a:moveTo>
                    <a:pt x="332587" y="85315"/>
                  </a:moveTo>
                  <a:lnTo>
                    <a:pt x="336436" y="84539"/>
                  </a:lnTo>
                </a:path>
                <a:path w="773429" h="147320">
                  <a:moveTo>
                    <a:pt x="328711" y="86008"/>
                  </a:moveTo>
                  <a:lnTo>
                    <a:pt x="332587" y="85315"/>
                  </a:lnTo>
                </a:path>
                <a:path w="773429" h="147320">
                  <a:moveTo>
                    <a:pt x="324834" y="86784"/>
                  </a:moveTo>
                  <a:lnTo>
                    <a:pt x="328711" y="86008"/>
                  </a:lnTo>
                </a:path>
                <a:path w="773429" h="147320">
                  <a:moveTo>
                    <a:pt x="320985" y="87477"/>
                  </a:moveTo>
                  <a:lnTo>
                    <a:pt x="324834" y="86784"/>
                  </a:lnTo>
                </a:path>
                <a:path w="773429" h="147320">
                  <a:moveTo>
                    <a:pt x="317108" y="88226"/>
                  </a:moveTo>
                  <a:lnTo>
                    <a:pt x="320985" y="87477"/>
                  </a:lnTo>
                </a:path>
                <a:path w="773429" h="147320">
                  <a:moveTo>
                    <a:pt x="313232" y="89002"/>
                  </a:moveTo>
                  <a:lnTo>
                    <a:pt x="317108" y="88226"/>
                  </a:lnTo>
                </a:path>
                <a:path w="773429" h="147320">
                  <a:moveTo>
                    <a:pt x="309383" y="89695"/>
                  </a:moveTo>
                  <a:lnTo>
                    <a:pt x="313232" y="89002"/>
                  </a:lnTo>
                </a:path>
                <a:path w="773429" h="147320">
                  <a:moveTo>
                    <a:pt x="305506" y="90443"/>
                  </a:moveTo>
                  <a:lnTo>
                    <a:pt x="309383" y="89695"/>
                  </a:lnTo>
                </a:path>
                <a:path w="773429" h="147320">
                  <a:moveTo>
                    <a:pt x="301657" y="91164"/>
                  </a:moveTo>
                  <a:lnTo>
                    <a:pt x="305506" y="90443"/>
                  </a:lnTo>
                </a:path>
                <a:path w="773429" h="147320">
                  <a:moveTo>
                    <a:pt x="297780" y="91912"/>
                  </a:moveTo>
                  <a:lnTo>
                    <a:pt x="301657" y="91164"/>
                  </a:lnTo>
                </a:path>
                <a:path w="773429" h="147320">
                  <a:moveTo>
                    <a:pt x="293904" y="92605"/>
                  </a:moveTo>
                  <a:lnTo>
                    <a:pt x="297780" y="91912"/>
                  </a:lnTo>
                </a:path>
                <a:path w="773429" h="147320">
                  <a:moveTo>
                    <a:pt x="290055" y="93381"/>
                  </a:moveTo>
                  <a:lnTo>
                    <a:pt x="293904" y="92605"/>
                  </a:lnTo>
                </a:path>
                <a:path w="773429" h="147320">
                  <a:moveTo>
                    <a:pt x="286178" y="94074"/>
                  </a:moveTo>
                  <a:lnTo>
                    <a:pt x="290055" y="93381"/>
                  </a:lnTo>
                </a:path>
                <a:path w="773429" h="147320">
                  <a:moveTo>
                    <a:pt x="282302" y="94850"/>
                  </a:moveTo>
                  <a:lnTo>
                    <a:pt x="286178" y="94074"/>
                  </a:lnTo>
                </a:path>
                <a:path w="773429" h="147320">
                  <a:moveTo>
                    <a:pt x="278453" y="95543"/>
                  </a:moveTo>
                  <a:lnTo>
                    <a:pt x="282302" y="94850"/>
                  </a:lnTo>
                </a:path>
                <a:path w="773429" h="147320">
                  <a:moveTo>
                    <a:pt x="274576" y="96236"/>
                  </a:moveTo>
                  <a:lnTo>
                    <a:pt x="278453" y="95543"/>
                  </a:lnTo>
                </a:path>
                <a:path w="773429" h="147320">
                  <a:moveTo>
                    <a:pt x="270699" y="97012"/>
                  </a:moveTo>
                  <a:lnTo>
                    <a:pt x="274576" y="96236"/>
                  </a:lnTo>
                </a:path>
                <a:path w="773429" h="147320">
                  <a:moveTo>
                    <a:pt x="266850" y="97705"/>
                  </a:moveTo>
                  <a:lnTo>
                    <a:pt x="270699" y="97012"/>
                  </a:lnTo>
                </a:path>
                <a:path w="773429" h="147320">
                  <a:moveTo>
                    <a:pt x="262974" y="98454"/>
                  </a:moveTo>
                  <a:lnTo>
                    <a:pt x="266850" y="97705"/>
                  </a:lnTo>
                </a:path>
                <a:path w="773429" h="147320">
                  <a:moveTo>
                    <a:pt x="259097" y="99174"/>
                  </a:moveTo>
                  <a:lnTo>
                    <a:pt x="262974" y="98454"/>
                  </a:lnTo>
                </a:path>
                <a:path w="773429" h="147320">
                  <a:moveTo>
                    <a:pt x="255220" y="99923"/>
                  </a:moveTo>
                  <a:lnTo>
                    <a:pt x="259097" y="99174"/>
                  </a:lnTo>
                </a:path>
                <a:path w="773429" h="147320">
                  <a:moveTo>
                    <a:pt x="251372" y="100643"/>
                  </a:moveTo>
                  <a:lnTo>
                    <a:pt x="255220" y="99923"/>
                  </a:lnTo>
                </a:path>
                <a:path w="773429" h="147320">
                  <a:moveTo>
                    <a:pt x="247495" y="101392"/>
                  </a:moveTo>
                  <a:lnTo>
                    <a:pt x="251372" y="100643"/>
                  </a:lnTo>
                </a:path>
                <a:path w="773429" h="147320">
                  <a:moveTo>
                    <a:pt x="243646" y="102085"/>
                  </a:moveTo>
                  <a:lnTo>
                    <a:pt x="247495" y="101392"/>
                  </a:lnTo>
                </a:path>
                <a:path w="773429" h="147320">
                  <a:moveTo>
                    <a:pt x="239769" y="102805"/>
                  </a:moveTo>
                  <a:lnTo>
                    <a:pt x="243646" y="102085"/>
                  </a:lnTo>
                </a:path>
                <a:path w="773429" h="147320">
                  <a:moveTo>
                    <a:pt x="235920" y="103554"/>
                  </a:moveTo>
                  <a:lnTo>
                    <a:pt x="239769" y="102805"/>
                  </a:lnTo>
                </a:path>
                <a:path w="773429" h="147320">
                  <a:moveTo>
                    <a:pt x="232044" y="104247"/>
                  </a:moveTo>
                  <a:lnTo>
                    <a:pt x="235920" y="103554"/>
                  </a:lnTo>
                </a:path>
                <a:path w="773429" h="147320">
                  <a:moveTo>
                    <a:pt x="228139" y="105023"/>
                  </a:moveTo>
                  <a:lnTo>
                    <a:pt x="232044" y="104247"/>
                  </a:lnTo>
                </a:path>
                <a:path w="773429" h="147320">
                  <a:moveTo>
                    <a:pt x="224318" y="105716"/>
                  </a:moveTo>
                  <a:lnTo>
                    <a:pt x="228139" y="105023"/>
                  </a:lnTo>
                </a:path>
                <a:path w="773429" h="147320">
                  <a:moveTo>
                    <a:pt x="220442" y="106464"/>
                  </a:moveTo>
                  <a:lnTo>
                    <a:pt x="224318" y="105716"/>
                  </a:lnTo>
                </a:path>
                <a:path w="773429" h="147320">
                  <a:moveTo>
                    <a:pt x="216537" y="107185"/>
                  </a:moveTo>
                  <a:lnTo>
                    <a:pt x="220442" y="106464"/>
                  </a:lnTo>
                </a:path>
                <a:path w="773429" h="147320">
                  <a:moveTo>
                    <a:pt x="212716" y="107878"/>
                  </a:moveTo>
                  <a:lnTo>
                    <a:pt x="216537" y="107185"/>
                  </a:lnTo>
                </a:path>
                <a:path w="773429" h="147320">
                  <a:moveTo>
                    <a:pt x="208812" y="108654"/>
                  </a:moveTo>
                  <a:lnTo>
                    <a:pt x="212716" y="107878"/>
                  </a:lnTo>
                </a:path>
                <a:path w="773429" h="147320">
                  <a:moveTo>
                    <a:pt x="204963" y="109347"/>
                  </a:moveTo>
                  <a:lnTo>
                    <a:pt x="208812" y="108654"/>
                  </a:lnTo>
                </a:path>
                <a:path w="773429" h="147320">
                  <a:moveTo>
                    <a:pt x="201114" y="110040"/>
                  </a:moveTo>
                  <a:lnTo>
                    <a:pt x="204963" y="109347"/>
                  </a:lnTo>
                </a:path>
                <a:path w="773429" h="147320">
                  <a:moveTo>
                    <a:pt x="197237" y="110816"/>
                  </a:moveTo>
                  <a:lnTo>
                    <a:pt x="201114" y="110040"/>
                  </a:lnTo>
                </a:path>
                <a:path w="773429" h="147320">
                  <a:moveTo>
                    <a:pt x="193361" y="111509"/>
                  </a:moveTo>
                  <a:lnTo>
                    <a:pt x="197237" y="110816"/>
                  </a:lnTo>
                </a:path>
                <a:path w="773429" h="147320">
                  <a:moveTo>
                    <a:pt x="189484" y="112257"/>
                  </a:moveTo>
                  <a:lnTo>
                    <a:pt x="193361" y="111509"/>
                  </a:lnTo>
                </a:path>
                <a:path w="773429" h="147320">
                  <a:moveTo>
                    <a:pt x="185635" y="112978"/>
                  </a:moveTo>
                  <a:lnTo>
                    <a:pt x="189484" y="112257"/>
                  </a:lnTo>
                </a:path>
                <a:path w="773429" h="147320">
                  <a:moveTo>
                    <a:pt x="181731" y="113671"/>
                  </a:moveTo>
                  <a:lnTo>
                    <a:pt x="185635" y="112978"/>
                  </a:lnTo>
                </a:path>
                <a:path w="773429" h="147320">
                  <a:moveTo>
                    <a:pt x="177909" y="114447"/>
                  </a:moveTo>
                  <a:lnTo>
                    <a:pt x="181731" y="113671"/>
                  </a:lnTo>
                </a:path>
                <a:path w="773429" h="147320">
                  <a:moveTo>
                    <a:pt x="174033" y="115140"/>
                  </a:moveTo>
                  <a:lnTo>
                    <a:pt x="177909" y="114447"/>
                  </a:lnTo>
                </a:path>
                <a:path w="773429" h="147320">
                  <a:moveTo>
                    <a:pt x="170156" y="115833"/>
                  </a:moveTo>
                  <a:lnTo>
                    <a:pt x="174033" y="115140"/>
                  </a:lnTo>
                </a:path>
                <a:path w="773429" h="147320">
                  <a:moveTo>
                    <a:pt x="166307" y="116553"/>
                  </a:moveTo>
                  <a:lnTo>
                    <a:pt x="170156" y="115833"/>
                  </a:lnTo>
                </a:path>
                <a:path w="773429" h="147320">
                  <a:moveTo>
                    <a:pt x="162403" y="117302"/>
                  </a:moveTo>
                  <a:lnTo>
                    <a:pt x="166307" y="116553"/>
                  </a:lnTo>
                </a:path>
                <a:path w="773429" h="147320">
                  <a:moveTo>
                    <a:pt x="158581" y="117995"/>
                  </a:moveTo>
                  <a:lnTo>
                    <a:pt x="162403" y="117302"/>
                  </a:lnTo>
                </a:path>
                <a:path w="773429" h="147320">
                  <a:moveTo>
                    <a:pt x="154677" y="118715"/>
                  </a:moveTo>
                  <a:lnTo>
                    <a:pt x="158581" y="117995"/>
                  </a:lnTo>
                </a:path>
                <a:path w="773429" h="147320">
                  <a:moveTo>
                    <a:pt x="150828" y="119464"/>
                  </a:moveTo>
                  <a:lnTo>
                    <a:pt x="154677" y="118715"/>
                  </a:lnTo>
                </a:path>
                <a:path w="773429" h="147320">
                  <a:moveTo>
                    <a:pt x="146979" y="120184"/>
                  </a:moveTo>
                  <a:lnTo>
                    <a:pt x="150828" y="119464"/>
                  </a:lnTo>
                </a:path>
                <a:path w="773429" h="147320">
                  <a:moveTo>
                    <a:pt x="143075" y="120877"/>
                  </a:moveTo>
                  <a:lnTo>
                    <a:pt x="146979" y="120184"/>
                  </a:lnTo>
                </a:path>
                <a:path w="773429" h="147320">
                  <a:moveTo>
                    <a:pt x="139226" y="121570"/>
                  </a:moveTo>
                  <a:lnTo>
                    <a:pt x="143075" y="120877"/>
                  </a:lnTo>
                </a:path>
                <a:path w="773429" h="147320">
                  <a:moveTo>
                    <a:pt x="135349" y="122346"/>
                  </a:moveTo>
                  <a:lnTo>
                    <a:pt x="139226" y="121570"/>
                  </a:lnTo>
                </a:path>
                <a:path w="773429" h="147320">
                  <a:moveTo>
                    <a:pt x="131473" y="123039"/>
                  </a:moveTo>
                  <a:lnTo>
                    <a:pt x="135349" y="122346"/>
                  </a:lnTo>
                </a:path>
                <a:path w="773429" h="147320">
                  <a:moveTo>
                    <a:pt x="127624" y="123760"/>
                  </a:moveTo>
                  <a:lnTo>
                    <a:pt x="131473" y="123039"/>
                  </a:lnTo>
                </a:path>
                <a:path w="773429" h="147320">
                  <a:moveTo>
                    <a:pt x="123747" y="124453"/>
                  </a:moveTo>
                  <a:lnTo>
                    <a:pt x="127624" y="123760"/>
                  </a:lnTo>
                </a:path>
                <a:path w="773429" h="147320">
                  <a:moveTo>
                    <a:pt x="119899" y="125201"/>
                  </a:moveTo>
                  <a:lnTo>
                    <a:pt x="123747" y="124453"/>
                  </a:lnTo>
                </a:path>
                <a:path w="773429" h="147320">
                  <a:moveTo>
                    <a:pt x="115994" y="125922"/>
                  </a:moveTo>
                  <a:lnTo>
                    <a:pt x="119899" y="125201"/>
                  </a:lnTo>
                </a:path>
                <a:path w="773429" h="147320">
                  <a:moveTo>
                    <a:pt x="112172" y="126615"/>
                  </a:moveTo>
                  <a:lnTo>
                    <a:pt x="115994" y="125922"/>
                  </a:lnTo>
                </a:path>
                <a:path w="773429" h="147320">
                  <a:moveTo>
                    <a:pt x="108269" y="127308"/>
                  </a:moveTo>
                  <a:lnTo>
                    <a:pt x="112172" y="126615"/>
                  </a:lnTo>
                </a:path>
                <a:path w="773429" h="147320">
                  <a:moveTo>
                    <a:pt x="104392" y="128084"/>
                  </a:moveTo>
                  <a:lnTo>
                    <a:pt x="108269" y="127308"/>
                  </a:lnTo>
                </a:path>
                <a:path w="773429" h="147320">
                  <a:moveTo>
                    <a:pt x="100570" y="128777"/>
                  </a:moveTo>
                  <a:lnTo>
                    <a:pt x="104392" y="128084"/>
                  </a:lnTo>
                </a:path>
                <a:path w="773429" h="147320">
                  <a:moveTo>
                    <a:pt x="96666" y="129498"/>
                  </a:moveTo>
                  <a:lnTo>
                    <a:pt x="100570" y="128777"/>
                  </a:lnTo>
                </a:path>
                <a:path w="773429" h="147320">
                  <a:moveTo>
                    <a:pt x="92845" y="130191"/>
                  </a:moveTo>
                  <a:lnTo>
                    <a:pt x="96666" y="129498"/>
                  </a:lnTo>
                </a:path>
                <a:path w="773429" h="147320">
                  <a:moveTo>
                    <a:pt x="88941" y="130884"/>
                  </a:moveTo>
                  <a:lnTo>
                    <a:pt x="92845" y="130191"/>
                  </a:lnTo>
                </a:path>
                <a:path w="773429" h="147320">
                  <a:moveTo>
                    <a:pt x="85064" y="131604"/>
                  </a:moveTo>
                  <a:lnTo>
                    <a:pt x="88941" y="130884"/>
                  </a:lnTo>
                </a:path>
                <a:path w="773429" h="147320">
                  <a:moveTo>
                    <a:pt x="81215" y="132353"/>
                  </a:moveTo>
                  <a:lnTo>
                    <a:pt x="85064" y="131604"/>
                  </a:lnTo>
                </a:path>
                <a:path w="773429" h="147320">
                  <a:moveTo>
                    <a:pt x="77338" y="133046"/>
                  </a:moveTo>
                  <a:lnTo>
                    <a:pt x="81215" y="132353"/>
                  </a:lnTo>
                </a:path>
                <a:path w="773429" h="147320">
                  <a:moveTo>
                    <a:pt x="73489" y="133766"/>
                  </a:moveTo>
                  <a:lnTo>
                    <a:pt x="77338" y="133046"/>
                  </a:lnTo>
                </a:path>
                <a:path w="773429" h="147320">
                  <a:moveTo>
                    <a:pt x="69613" y="134459"/>
                  </a:moveTo>
                  <a:lnTo>
                    <a:pt x="73489" y="133766"/>
                  </a:lnTo>
                </a:path>
                <a:path w="773429" h="147320">
                  <a:moveTo>
                    <a:pt x="65764" y="135180"/>
                  </a:moveTo>
                  <a:lnTo>
                    <a:pt x="69613" y="134459"/>
                  </a:lnTo>
                </a:path>
                <a:path w="773429" h="147320">
                  <a:moveTo>
                    <a:pt x="61859" y="135873"/>
                  </a:moveTo>
                  <a:lnTo>
                    <a:pt x="65764" y="135180"/>
                  </a:lnTo>
                </a:path>
                <a:path w="773429" h="147320">
                  <a:moveTo>
                    <a:pt x="58011" y="136566"/>
                  </a:moveTo>
                  <a:lnTo>
                    <a:pt x="61859" y="135873"/>
                  </a:lnTo>
                </a:path>
                <a:path w="773429" h="147320">
                  <a:moveTo>
                    <a:pt x="54134" y="137342"/>
                  </a:moveTo>
                  <a:lnTo>
                    <a:pt x="58011" y="136566"/>
                  </a:lnTo>
                </a:path>
                <a:path w="773429" h="147320">
                  <a:moveTo>
                    <a:pt x="50257" y="138035"/>
                  </a:moveTo>
                  <a:lnTo>
                    <a:pt x="54134" y="137342"/>
                  </a:lnTo>
                </a:path>
                <a:path w="773429" h="147320">
                  <a:moveTo>
                    <a:pt x="46408" y="138755"/>
                  </a:moveTo>
                  <a:lnTo>
                    <a:pt x="50257" y="138035"/>
                  </a:lnTo>
                </a:path>
                <a:path w="773429" h="147320">
                  <a:moveTo>
                    <a:pt x="42532" y="139448"/>
                  </a:moveTo>
                  <a:lnTo>
                    <a:pt x="46408" y="138755"/>
                  </a:lnTo>
                </a:path>
                <a:path w="773429" h="147320">
                  <a:moveTo>
                    <a:pt x="38655" y="140141"/>
                  </a:moveTo>
                  <a:lnTo>
                    <a:pt x="42532" y="139448"/>
                  </a:lnTo>
                </a:path>
                <a:path w="773429" h="147320">
                  <a:moveTo>
                    <a:pt x="34806" y="140862"/>
                  </a:moveTo>
                  <a:lnTo>
                    <a:pt x="38655" y="140141"/>
                  </a:lnTo>
                </a:path>
                <a:path w="773429" h="147320">
                  <a:moveTo>
                    <a:pt x="30930" y="141555"/>
                  </a:moveTo>
                  <a:lnTo>
                    <a:pt x="34806" y="140862"/>
                  </a:lnTo>
                </a:path>
                <a:path w="773429" h="147320">
                  <a:moveTo>
                    <a:pt x="27081" y="142248"/>
                  </a:moveTo>
                  <a:lnTo>
                    <a:pt x="30930" y="141555"/>
                  </a:lnTo>
                </a:path>
                <a:path w="773429" h="147320">
                  <a:moveTo>
                    <a:pt x="23204" y="142969"/>
                  </a:moveTo>
                  <a:lnTo>
                    <a:pt x="27081" y="142248"/>
                  </a:lnTo>
                </a:path>
                <a:path w="773429" h="147320">
                  <a:moveTo>
                    <a:pt x="19328" y="143661"/>
                  </a:moveTo>
                  <a:lnTo>
                    <a:pt x="23204" y="142969"/>
                  </a:lnTo>
                </a:path>
                <a:path w="773429" h="147320">
                  <a:moveTo>
                    <a:pt x="15478" y="144382"/>
                  </a:moveTo>
                  <a:lnTo>
                    <a:pt x="19328" y="143661"/>
                  </a:lnTo>
                </a:path>
                <a:path w="773429" h="147320">
                  <a:moveTo>
                    <a:pt x="11602" y="145075"/>
                  </a:moveTo>
                  <a:lnTo>
                    <a:pt x="15478" y="144382"/>
                  </a:lnTo>
                </a:path>
                <a:path w="773429" h="147320">
                  <a:moveTo>
                    <a:pt x="7725" y="145768"/>
                  </a:moveTo>
                  <a:lnTo>
                    <a:pt x="11602" y="145075"/>
                  </a:lnTo>
                </a:path>
                <a:path w="773429" h="147320">
                  <a:moveTo>
                    <a:pt x="3876" y="146489"/>
                  </a:moveTo>
                  <a:lnTo>
                    <a:pt x="7725" y="145768"/>
                  </a:lnTo>
                </a:path>
                <a:path w="773429" h="147320">
                  <a:moveTo>
                    <a:pt x="0" y="147237"/>
                  </a:moveTo>
                  <a:lnTo>
                    <a:pt x="3876" y="146489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33995" y="8200091"/>
              <a:ext cx="773430" cy="156210"/>
            </a:xfrm>
            <a:custGeom>
              <a:avLst/>
              <a:gdLst/>
              <a:ahLst/>
              <a:cxnLst/>
              <a:rect l="l" t="t" r="r" b="b"/>
              <a:pathLst>
                <a:path w="773429" h="156209">
                  <a:moveTo>
                    <a:pt x="769511" y="803"/>
                  </a:moveTo>
                  <a:lnTo>
                    <a:pt x="773388" y="0"/>
                  </a:lnTo>
                </a:path>
                <a:path w="773429" h="156209">
                  <a:moveTo>
                    <a:pt x="765635" y="1552"/>
                  </a:moveTo>
                  <a:lnTo>
                    <a:pt x="769511" y="803"/>
                  </a:lnTo>
                </a:path>
                <a:path w="773429" h="156209">
                  <a:moveTo>
                    <a:pt x="761786" y="2383"/>
                  </a:moveTo>
                  <a:lnTo>
                    <a:pt x="765635" y="1552"/>
                  </a:lnTo>
                </a:path>
                <a:path w="773429" h="156209">
                  <a:moveTo>
                    <a:pt x="757909" y="3132"/>
                  </a:moveTo>
                  <a:lnTo>
                    <a:pt x="761786" y="2383"/>
                  </a:lnTo>
                </a:path>
                <a:path w="773429" h="156209">
                  <a:moveTo>
                    <a:pt x="754032" y="3935"/>
                  </a:moveTo>
                  <a:lnTo>
                    <a:pt x="757909" y="3132"/>
                  </a:lnTo>
                </a:path>
                <a:path w="773429" h="156209">
                  <a:moveTo>
                    <a:pt x="750183" y="4767"/>
                  </a:moveTo>
                  <a:lnTo>
                    <a:pt x="754032" y="3935"/>
                  </a:lnTo>
                </a:path>
                <a:path w="773429" h="156209">
                  <a:moveTo>
                    <a:pt x="746307" y="5515"/>
                  </a:moveTo>
                  <a:lnTo>
                    <a:pt x="750183" y="4767"/>
                  </a:lnTo>
                </a:path>
                <a:path w="773429" h="156209">
                  <a:moveTo>
                    <a:pt x="742430" y="6319"/>
                  </a:moveTo>
                  <a:lnTo>
                    <a:pt x="746307" y="5515"/>
                  </a:lnTo>
                </a:path>
                <a:path w="773429" h="156209">
                  <a:moveTo>
                    <a:pt x="738581" y="7151"/>
                  </a:moveTo>
                  <a:lnTo>
                    <a:pt x="742430" y="6319"/>
                  </a:lnTo>
                </a:path>
                <a:path w="773429" h="156209">
                  <a:moveTo>
                    <a:pt x="734704" y="7899"/>
                  </a:moveTo>
                  <a:lnTo>
                    <a:pt x="738581" y="7151"/>
                  </a:lnTo>
                </a:path>
                <a:path w="773429" h="156209">
                  <a:moveTo>
                    <a:pt x="730855" y="8703"/>
                  </a:moveTo>
                  <a:lnTo>
                    <a:pt x="734704" y="7899"/>
                  </a:lnTo>
                </a:path>
                <a:path w="773429" h="156209">
                  <a:moveTo>
                    <a:pt x="726979" y="9507"/>
                  </a:moveTo>
                  <a:lnTo>
                    <a:pt x="730855" y="8703"/>
                  </a:lnTo>
                </a:path>
                <a:path w="773429" h="156209">
                  <a:moveTo>
                    <a:pt x="723102" y="10283"/>
                  </a:moveTo>
                  <a:lnTo>
                    <a:pt x="726979" y="9507"/>
                  </a:lnTo>
                </a:path>
                <a:path w="773429" h="156209">
                  <a:moveTo>
                    <a:pt x="719253" y="11087"/>
                  </a:moveTo>
                  <a:lnTo>
                    <a:pt x="723102" y="10283"/>
                  </a:lnTo>
                </a:path>
                <a:path w="773429" h="156209">
                  <a:moveTo>
                    <a:pt x="715377" y="11891"/>
                  </a:moveTo>
                  <a:lnTo>
                    <a:pt x="719253" y="11087"/>
                  </a:lnTo>
                </a:path>
                <a:path w="773429" h="156209">
                  <a:moveTo>
                    <a:pt x="711500" y="12667"/>
                  </a:moveTo>
                  <a:lnTo>
                    <a:pt x="715377" y="11891"/>
                  </a:lnTo>
                </a:path>
                <a:path w="773429" h="156209">
                  <a:moveTo>
                    <a:pt x="707651" y="13470"/>
                  </a:moveTo>
                  <a:lnTo>
                    <a:pt x="711500" y="12667"/>
                  </a:lnTo>
                </a:path>
                <a:path w="773429" h="156209">
                  <a:moveTo>
                    <a:pt x="703775" y="14219"/>
                  </a:moveTo>
                  <a:lnTo>
                    <a:pt x="707651" y="13470"/>
                  </a:lnTo>
                </a:path>
                <a:path w="773429" h="156209">
                  <a:moveTo>
                    <a:pt x="699898" y="15050"/>
                  </a:moveTo>
                  <a:lnTo>
                    <a:pt x="703775" y="14219"/>
                  </a:lnTo>
                </a:path>
                <a:path w="773429" h="156209">
                  <a:moveTo>
                    <a:pt x="696049" y="15854"/>
                  </a:moveTo>
                  <a:lnTo>
                    <a:pt x="699898" y="15050"/>
                  </a:lnTo>
                </a:path>
                <a:path w="773429" h="156209">
                  <a:moveTo>
                    <a:pt x="692173" y="16603"/>
                  </a:moveTo>
                  <a:lnTo>
                    <a:pt x="696049" y="15854"/>
                  </a:lnTo>
                </a:path>
                <a:path w="773429" h="156209">
                  <a:moveTo>
                    <a:pt x="688296" y="17434"/>
                  </a:moveTo>
                  <a:lnTo>
                    <a:pt x="692173" y="16603"/>
                  </a:lnTo>
                </a:path>
                <a:path w="773429" h="156209">
                  <a:moveTo>
                    <a:pt x="684447" y="18238"/>
                  </a:moveTo>
                  <a:lnTo>
                    <a:pt x="688296" y="17434"/>
                  </a:lnTo>
                </a:path>
                <a:path w="773429" h="156209">
                  <a:moveTo>
                    <a:pt x="680570" y="18986"/>
                  </a:moveTo>
                  <a:lnTo>
                    <a:pt x="684447" y="18238"/>
                  </a:lnTo>
                </a:path>
                <a:path w="773429" h="156209">
                  <a:moveTo>
                    <a:pt x="676694" y="19818"/>
                  </a:moveTo>
                  <a:lnTo>
                    <a:pt x="680570" y="18986"/>
                  </a:lnTo>
                </a:path>
                <a:path w="773429" h="156209">
                  <a:moveTo>
                    <a:pt x="672845" y="20622"/>
                  </a:moveTo>
                  <a:lnTo>
                    <a:pt x="676694" y="19818"/>
                  </a:lnTo>
                </a:path>
                <a:path w="773429" h="156209">
                  <a:moveTo>
                    <a:pt x="668968" y="21370"/>
                  </a:moveTo>
                  <a:lnTo>
                    <a:pt x="672845" y="20622"/>
                  </a:lnTo>
                </a:path>
                <a:path w="773429" h="156209">
                  <a:moveTo>
                    <a:pt x="665091" y="22174"/>
                  </a:moveTo>
                  <a:lnTo>
                    <a:pt x="668968" y="21370"/>
                  </a:lnTo>
                </a:path>
                <a:path w="773429" h="156209">
                  <a:moveTo>
                    <a:pt x="661242" y="22950"/>
                  </a:moveTo>
                  <a:lnTo>
                    <a:pt x="665091" y="22174"/>
                  </a:lnTo>
                </a:path>
                <a:path w="773429" h="156209">
                  <a:moveTo>
                    <a:pt x="657366" y="23754"/>
                  </a:moveTo>
                  <a:lnTo>
                    <a:pt x="661242" y="22950"/>
                  </a:lnTo>
                </a:path>
                <a:path w="773429" h="156209">
                  <a:moveTo>
                    <a:pt x="653517" y="24502"/>
                  </a:moveTo>
                  <a:lnTo>
                    <a:pt x="657366" y="23754"/>
                  </a:lnTo>
                </a:path>
                <a:path w="773429" h="156209">
                  <a:moveTo>
                    <a:pt x="649640" y="25334"/>
                  </a:moveTo>
                  <a:lnTo>
                    <a:pt x="653517" y="24502"/>
                  </a:lnTo>
                </a:path>
                <a:path w="773429" h="156209">
                  <a:moveTo>
                    <a:pt x="645763" y="26138"/>
                  </a:moveTo>
                  <a:lnTo>
                    <a:pt x="649640" y="25334"/>
                  </a:lnTo>
                </a:path>
                <a:path w="773429" h="156209">
                  <a:moveTo>
                    <a:pt x="641914" y="26886"/>
                  </a:moveTo>
                  <a:lnTo>
                    <a:pt x="645763" y="26138"/>
                  </a:lnTo>
                </a:path>
                <a:path w="773429" h="156209">
                  <a:moveTo>
                    <a:pt x="638038" y="27717"/>
                  </a:moveTo>
                  <a:lnTo>
                    <a:pt x="641914" y="26886"/>
                  </a:lnTo>
                </a:path>
                <a:path w="773429" h="156209">
                  <a:moveTo>
                    <a:pt x="634161" y="28466"/>
                  </a:moveTo>
                  <a:lnTo>
                    <a:pt x="638038" y="27717"/>
                  </a:lnTo>
                </a:path>
                <a:path w="773429" h="156209">
                  <a:moveTo>
                    <a:pt x="630312" y="29270"/>
                  </a:moveTo>
                  <a:lnTo>
                    <a:pt x="634161" y="28466"/>
                  </a:lnTo>
                </a:path>
                <a:path w="773429" h="156209">
                  <a:moveTo>
                    <a:pt x="626436" y="30101"/>
                  </a:moveTo>
                  <a:lnTo>
                    <a:pt x="630312" y="29270"/>
                  </a:lnTo>
                </a:path>
                <a:path w="773429" h="156209">
                  <a:moveTo>
                    <a:pt x="622559" y="30850"/>
                  </a:moveTo>
                  <a:lnTo>
                    <a:pt x="626436" y="30101"/>
                  </a:lnTo>
                </a:path>
                <a:path w="773429" h="156209">
                  <a:moveTo>
                    <a:pt x="618710" y="31653"/>
                  </a:moveTo>
                  <a:lnTo>
                    <a:pt x="622559" y="30850"/>
                  </a:lnTo>
                </a:path>
                <a:path w="773429" h="156209">
                  <a:moveTo>
                    <a:pt x="614833" y="32429"/>
                  </a:moveTo>
                  <a:lnTo>
                    <a:pt x="618710" y="31653"/>
                  </a:lnTo>
                </a:path>
                <a:path w="773429" h="156209">
                  <a:moveTo>
                    <a:pt x="610957" y="33233"/>
                  </a:moveTo>
                  <a:lnTo>
                    <a:pt x="614833" y="32429"/>
                  </a:lnTo>
                </a:path>
                <a:path w="773429" h="156209">
                  <a:moveTo>
                    <a:pt x="607108" y="33982"/>
                  </a:moveTo>
                  <a:lnTo>
                    <a:pt x="610957" y="33233"/>
                  </a:lnTo>
                </a:path>
                <a:path w="773429" h="156209">
                  <a:moveTo>
                    <a:pt x="603231" y="34813"/>
                  </a:moveTo>
                  <a:lnTo>
                    <a:pt x="607108" y="33982"/>
                  </a:lnTo>
                </a:path>
                <a:path w="773429" h="156209">
                  <a:moveTo>
                    <a:pt x="599355" y="35562"/>
                  </a:moveTo>
                  <a:lnTo>
                    <a:pt x="603231" y="34813"/>
                  </a:lnTo>
                </a:path>
                <a:path w="773429" h="156209">
                  <a:moveTo>
                    <a:pt x="595506" y="36365"/>
                  </a:moveTo>
                  <a:lnTo>
                    <a:pt x="599355" y="35562"/>
                  </a:lnTo>
                </a:path>
                <a:path w="773429" h="156209">
                  <a:moveTo>
                    <a:pt x="591629" y="37197"/>
                  </a:moveTo>
                  <a:lnTo>
                    <a:pt x="595506" y="36365"/>
                  </a:lnTo>
                </a:path>
                <a:path w="773429" h="156209">
                  <a:moveTo>
                    <a:pt x="587780" y="37945"/>
                  </a:moveTo>
                  <a:lnTo>
                    <a:pt x="591629" y="37197"/>
                  </a:lnTo>
                </a:path>
                <a:path w="773429" h="156209">
                  <a:moveTo>
                    <a:pt x="583904" y="38749"/>
                  </a:moveTo>
                  <a:lnTo>
                    <a:pt x="587780" y="37945"/>
                  </a:lnTo>
                </a:path>
                <a:path w="773429" h="156209">
                  <a:moveTo>
                    <a:pt x="580027" y="39498"/>
                  </a:moveTo>
                  <a:lnTo>
                    <a:pt x="583904" y="38749"/>
                  </a:lnTo>
                </a:path>
                <a:path w="773429" h="156209">
                  <a:moveTo>
                    <a:pt x="576178" y="40329"/>
                  </a:moveTo>
                  <a:lnTo>
                    <a:pt x="580027" y="39498"/>
                  </a:lnTo>
                </a:path>
                <a:path w="773429" h="156209">
                  <a:moveTo>
                    <a:pt x="572301" y="41077"/>
                  </a:moveTo>
                  <a:lnTo>
                    <a:pt x="576178" y="40329"/>
                  </a:lnTo>
                </a:path>
                <a:path w="773429" h="156209">
                  <a:moveTo>
                    <a:pt x="568425" y="41881"/>
                  </a:moveTo>
                  <a:lnTo>
                    <a:pt x="572301" y="41077"/>
                  </a:lnTo>
                </a:path>
                <a:path w="773429" h="156209">
                  <a:moveTo>
                    <a:pt x="564576" y="42657"/>
                  </a:moveTo>
                  <a:lnTo>
                    <a:pt x="568425" y="41881"/>
                  </a:lnTo>
                </a:path>
                <a:path w="773429" h="156209">
                  <a:moveTo>
                    <a:pt x="560699" y="43461"/>
                  </a:moveTo>
                  <a:lnTo>
                    <a:pt x="564576" y="42657"/>
                  </a:lnTo>
                </a:path>
                <a:path w="773429" h="156209">
                  <a:moveTo>
                    <a:pt x="556823" y="44210"/>
                  </a:moveTo>
                  <a:lnTo>
                    <a:pt x="560699" y="43461"/>
                  </a:lnTo>
                </a:path>
                <a:path w="773429" h="156209">
                  <a:moveTo>
                    <a:pt x="552974" y="45041"/>
                  </a:moveTo>
                  <a:lnTo>
                    <a:pt x="556823" y="44210"/>
                  </a:lnTo>
                </a:path>
                <a:path w="773429" h="156209">
                  <a:moveTo>
                    <a:pt x="549097" y="45845"/>
                  </a:moveTo>
                  <a:lnTo>
                    <a:pt x="552974" y="45041"/>
                  </a:lnTo>
                </a:path>
                <a:path w="773429" h="156209">
                  <a:moveTo>
                    <a:pt x="545220" y="46593"/>
                  </a:moveTo>
                  <a:lnTo>
                    <a:pt x="549097" y="45845"/>
                  </a:lnTo>
                </a:path>
                <a:path w="773429" h="156209">
                  <a:moveTo>
                    <a:pt x="541371" y="47369"/>
                  </a:moveTo>
                  <a:lnTo>
                    <a:pt x="545220" y="46593"/>
                  </a:lnTo>
                </a:path>
                <a:path w="773429" h="156209">
                  <a:moveTo>
                    <a:pt x="537495" y="48173"/>
                  </a:moveTo>
                  <a:lnTo>
                    <a:pt x="541371" y="47369"/>
                  </a:lnTo>
                </a:path>
                <a:path w="773429" h="156209">
                  <a:moveTo>
                    <a:pt x="533618" y="48977"/>
                  </a:moveTo>
                  <a:lnTo>
                    <a:pt x="537495" y="48173"/>
                  </a:lnTo>
                </a:path>
                <a:path w="773429" h="156209">
                  <a:moveTo>
                    <a:pt x="529769" y="49753"/>
                  </a:moveTo>
                  <a:lnTo>
                    <a:pt x="533618" y="48977"/>
                  </a:lnTo>
                </a:path>
                <a:path w="773429" h="156209">
                  <a:moveTo>
                    <a:pt x="525892" y="50557"/>
                  </a:moveTo>
                  <a:lnTo>
                    <a:pt x="529769" y="49753"/>
                  </a:lnTo>
                </a:path>
                <a:path w="773429" h="156209">
                  <a:moveTo>
                    <a:pt x="522016" y="51305"/>
                  </a:moveTo>
                  <a:lnTo>
                    <a:pt x="525892" y="50557"/>
                  </a:lnTo>
                </a:path>
                <a:path w="773429" h="156209">
                  <a:moveTo>
                    <a:pt x="518167" y="52137"/>
                  </a:moveTo>
                  <a:lnTo>
                    <a:pt x="522016" y="51305"/>
                  </a:lnTo>
                </a:path>
                <a:path w="773429" h="156209">
                  <a:moveTo>
                    <a:pt x="514290" y="52885"/>
                  </a:moveTo>
                  <a:lnTo>
                    <a:pt x="518167" y="52137"/>
                  </a:lnTo>
                </a:path>
                <a:path w="773429" h="156209">
                  <a:moveTo>
                    <a:pt x="510441" y="53634"/>
                  </a:moveTo>
                  <a:lnTo>
                    <a:pt x="514290" y="52885"/>
                  </a:lnTo>
                </a:path>
                <a:path w="773429" h="156209">
                  <a:moveTo>
                    <a:pt x="506564" y="54465"/>
                  </a:moveTo>
                  <a:lnTo>
                    <a:pt x="510441" y="53634"/>
                  </a:lnTo>
                </a:path>
                <a:path w="773429" h="156209">
                  <a:moveTo>
                    <a:pt x="502688" y="55269"/>
                  </a:moveTo>
                  <a:lnTo>
                    <a:pt x="506564" y="54465"/>
                  </a:lnTo>
                </a:path>
                <a:path w="773429" h="156209">
                  <a:moveTo>
                    <a:pt x="498839" y="56017"/>
                  </a:moveTo>
                  <a:lnTo>
                    <a:pt x="502688" y="55269"/>
                  </a:lnTo>
                </a:path>
                <a:path w="773429" h="156209">
                  <a:moveTo>
                    <a:pt x="494962" y="56794"/>
                  </a:moveTo>
                  <a:lnTo>
                    <a:pt x="498839" y="56017"/>
                  </a:lnTo>
                </a:path>
                <a:path w="773429" h="156209">
                  <a:moveTo>
                    <a:pt x="491086" y="57597"/>
                  </a:moveTo>
                  <a:lnTo>
                    <a:pt x="494962" y="56794"/>
                  </a:lnTo>
                </a:path>
                <a:path w="773429" h="156209">
                  <a:moveTo>
                    <a:pt x="487237" y="58346"/>
                  </a:moveTo>
                  <a:lnTo>
                    <a:pt x="491086" y="57597"/>
                  </a:lnTo>
                </a:path>
                <a:path w="773429" h="156209">
                  <a:moveTo>
                    <a:pt x="483360" y="59150"/>
                  </a:moveTo>
                  <a:lnTo>
                    <a:pt x="487237" y="58346"/>
                  </a:lnTo>
                </a:path>
                <a:path w="773429" h="156209">
                  <a:moveTo>
                    <a:pt x="479483" y="59926"/>
                  </a:moveTo>
                  <a:lnTo>
                    <a:pt x="483360" y="59150"/>
                  </a:lnTo>
                </a:path>
                <a:path w="773429" h="156209">
                  <a:moveTo>
                    <a:pt x="475635" y="60730"/>
                  </a:moveTo>
                  <a:lnTo>
                    <a:pt x="479483" y="59926"/>
                  </a:lnTo>
                </a:path>
                <a:path w="773429" h="156209">
                  <a:moveTo>
                    <a:pt x="471758" y="61478"/>
                  </a:moveTo>
                  <a:lnTo>
                    <a:pt x="475635" y="60730"/>
                  </a:lnTo>
                </a:path>
                <a:path w="773429" h="156209">
                  <a:moveTo>
                    <a:pt x="467882" y="62309"/>
                  </a:moveTo>
                  <a:lnTo>
                    <a:pt x="471758" y="61478"/>
                  </a:lnTo>
                </a:path>
                <a:path w="773429" h="156209">
                  <a:moveTo>
                    <a:pt x="464033" y="63058"/>
                  </a:moveTo>
                  <a:lnTo>
                    <a:pt x="467882" y="62309"/>
                  </a:lnTo>
                </a:path>
                <a:path w="773429" h="156209">
                  <a:moveTo>
                    <a:pt x="460156" y="63862"/>
                  </a:moveTo>
                  <a:lnTo>
                    <a:pt x="464033" y="63058"/>
                  </a:lnTo>
                </a:path>
                <a:path w="773429" h="156209">
                  <a:moveTo>
                    <a:pt x="456279" y="64638"/>
                  </a:moveTo>
                  <a:lnTo>
                    <a:pt x="460156" y="63862"/>
                  </a:lnTo>
                </a:path>
                <a:path w="773429" h="156209">
                  <a:moveTo>
                    <a:pt x="452430" y="65442"/>
                  </a:moveTo>
                  <a:lnTo>
                    <a:pt x="456279" y="64638"/>
                  </a:lnTo>
                </a:path>
                <a:path w="773429" h="156209">
                  <a:moveTo>
                    <a:pt x="448554" y="66190"/>
                  </a:moveTo>
                  <a:lnTo>
                    <a:pt x="452430" y="65442"/>
                  </a:lnTo>
                </a:path>
                <a:path w="773429" h="156209">
                  <a:moveTo>
                    <a:pt x="444705" y="66966"/>
                  </a:moveTo>
                  <a:lnTo>
                    <a:pt x="448554" y="66190"/>
                  </a:lnTo>
                </a:path>
                <a:path w="773429" h="156209">
                  <a:moveTo>
                    <a:pt x="440828" y="67770"/>
                  </a:moveTo>
                  <a:lnTo>
                    <a:pt x="444705" y="66966"/>
                  </a:lnTo>
                </a:path>
                <a:path w="773429" h="156209">
                  <a:moveTo>
                    <a:pt x="436951" y="68518"/>
                  </a:moveTo>
                  <a:lnTo>
                    <a:pt x="440828" y="67770"/>
                  </a:lnTo>
                </a:path>
                <a:path w="773429" h="156209">
                  <a:moveTo>
                    <a:pt x="433102" y="69350"/>
                  </a:moveTo>
                  <a:lnTo>
                    <a:pt x="436951" y="68518"/>
                  </a:lnTo>
                </a:path>
                <a:path w="773429" h="156209">
                  <a:moveTo>
                    <a:pt x="429226" y="70098"/>
                  </a:moveTo>
                  <a:lnTo>
                    <a:pt x="433102" y="69350"/>
                  </a:lnTo>
                </a:path>
                <a:path w="773429" h="156209">
                  <a:moveTo>
                    <a:pt x="425349" y="70902"/>
                  </a:moveTo>
                  <a:lnTo>
                    <a:pt x="429226" y="70098"/>
                  </a:lnTo>
                </a:path>
                <a:path w="773429" h="156209">
                  <a:moveTo>
                    <a:pt x="421500" y="71678"/>
                  </a:moveTo>
                  <a:lnTo>
                    <a:pt x="425349" y="70902"/>
                  </a:lnTo>
                </a:path>
                <a:path w="773429" h="156209">
                  <a:moveTo>
                    <a:pt x="417624" y="72426"/>
                  </a:moveTo>
                  <a:lnTo>
                    <a:pt x="421500" y="71678"/>
                  </a:lnTo>
                </a:path>
                <a:path w="773429" h="156209">
                  <a:moveTo>
                    <a:pt x="413747" y="73230"/>
                  </a:moveTo>
                  <a:lnTo>
                    <a:pt x="417624" y="72426"/>
                  </a:lnTo>
                </a:path>
                <a:path w="773429" h="156209">
                  <a:moveTo>
                    <a:pt x="409898" y="74006"/>
                  </a:moveTo>
                  <a:lnTo>
                    <a:pt x="413747" y="73230"/>
                  </a:lnTo>
                </a:path>
                <a:path w="773429" h="156209">
                  <a:moveTo>
                    <a:pt x="406021" y="74810"/>
                  </a:moveTo>
                  <a:lnTo>
                    <a:pt x="409898" y="74006"/>
                  </a:lnTo>
                </a:path>
                <a:path w="773429" h="156209">
                  <a:moveTo>
                    <a:pt x="402145" y="75559"/>
                  </a:moveTo>
                  <a:lnTo>
                    <a:pt x="406021" y="74810"/>
                  </a:lnTo>
                </a:path>
                <a:path w="773429" h="156209">
                  <a:moveTo>
                    <a:pt x="398296" y="76390"/>
                  </a:moveTo>
                  <a:lnTo>
                    <a:pt x="402145" y="75559"/>
                  </a:lnTo>
                </a:path>
                <a:path w="773429" h="156209">
                  <a:moveTo>
                    <a:pt x="394419" y="77138"/>
                  </a:moveTo>
                  <a:lnTo>
                    <a:pt x="398296" y="76390"/>
                  </a:lnTo>
                </a:path>
                <a:path w="773429" h="156209">
                  <a:moveTo>
                    <a:pt x="390542" y="77887"/>
                  </a:moveTo>
                  <a:lnTo>
                    <a:pt x="394419" y="77138"/>
                  </a:lnTo>
                </a:path>
                <a:path w="773429" h="156209">
                  <a:moveTo>
                    <a:pt x="386693" y="78718"/>
                  </a:moveTo>
                  <a:lnTo>
                    <a:pt x="390542" y="77887"/>
                  </a:lnTo>
                </a:path>
                <a:path w="773429" h="156209">
                  <a:moveTo>
                    <a:pt x="382817" y="79467"/>
                  </a:moveTo>
                  <a:lnTo>
                    <a:pt x="386693" y="78718"/>
                  </a:lnTo>
                </a:path>
                <a:path w="773429" h="156209">
                  <a:moveTo>
                    <a:pt x="378968" y="80271"/>
                  </a:moveTo>
                  <a:lnTo>
                    <a:pt x="382817" y="79467"/>
                  </a:lnTo>
                </a:path>
                <a:path w="773429" h="156209">
                  <a:moveTo>
                    <a:pt x="375092" y="81047"/>
                  </a:moveTo>
                  <a:lnTo>
                    <a:pt x="378968" y="80271"/>
                  </a:lnTo>
                </a:path>
                <a:path w="773429" h="156209">
                  <a:moveTo>
                    <a:pt x="371215" y="81795"/>
                  </a:moveTo>
                  <a:lnTo>
                    <a:pt x="375092" y="81047"/>
                  </a:lnTo>
                </a:path>
                <a:path w="773429" h="156209">
                  <a:moveTo>
                    <a:pt x="367366" y="82599"/>
                  </a:moveTo>
                  <a:lnTo>
                    <a:pt x="371215" y="81795"/>
                  </a:lnTo>
                </a:path>
                <a:path w="773429" h="156209">
                  <a:moveTo>
                    <a:pt x="363489" y="83375"/>
                  </a:moveTo>
                  <a:lnTo>
                    <a:pt x="367366" y="82599"/>
                  </a:lnTo>
                </a:path>
                <a:path w="773429" h="156209">
                  <a:moveTo>
                    <a:pt x="359613" y="84179"/>
                  </a:moveTo>
                  <a:lnTo>
                    <a:pt x="363489" y="83375"/>
                  </a:lnTo>
                </a:path>
                <a:path w="773429" h="156209">
                  <a:moveTo>
                    <a:pt x="355763" y="84927"/>
                  </a:moveTo>
                  <a:lnTo>
                    <a:pt x="359613" y="84179"/>
                  </a:lnTo>
                </a:path>
                <a:path w="773429" h="156209">
                  <a:moveTo>
                    <a:pt x="351887" y="85703"/>
                  </a:moveTo>
                  <a:lnTo>
                    <a:pt x="355763" y="84927"/>
                  </a:lnTo>
                </a:path>
                <a:path w="773429" h="156209">
                  <a:moveTo>
                    <a:pt x="348010" y="86507"/>
                  </a:moveTo>
                  <a:lnTo>
                    <a:pt x="351887" y="85703"/>
                  </a:lnTo>
                </a:path>
                <a:path w="773429" h="156209">
                  <a:moveTo>
                    <a:pt x="344162" y="87256"/>
                  </a:moveTo>
                  <a:lnTo>
                    <a:pt x="348010" y="86507"/>
                  </a:lnTo>
                </a:path>
                <a:path w="773429" h="156209">
                  <a:moveTo>
                    <a:pt x="340285" y="88004"/>
                  </a:moveTo>
                  <a:lnTo>
                    <a:pt x="344162" y="87256"/>
                  </a:lnTo>
                </a:path>
                <a:path w="773429" h="156209">
                  <a:moveTo>
                    <a:pt x="336408" y="88835"/>
                  </a:moveTo>
                  <a:lnTo>
                    <a:pt x="340285" y="88004"/>
                  </a:lnTo>
                </a:path>
                <a:path w="773429" h="156209">
                  <a:moveTo>
                    <a:pt x="332559" y="89584"/>
                  </a:moveTo>
                  <a:lnTo>
                    <a:pt x="336408" y="88835"/>
                  </a:lnTo>
                </a:path>
                <a:path w="773429" h="156209">
                  <a:moveTo>
                    <a:pt x="328683" y="90332"/>
                  </a:moveTo>
                  <a:lnTo>
                    <a:pt x="332559" y="89584"/>
                  </a:lnTo>
                </a:path>
                <a:path w="773429" h="156209">
                  <a:moveTo>
                    <a:pt x="324806" y="91164"/>
                  </a:moveTo>
                  <a:lnTo>
                    <a:pt x="328683" y="90332"/>
                  </a:lnTo>
                </a:path>
                <a:path w="773429" h="156209">
                  <a:moveTo>
                    <a:pt x="320957" y="91912"/>
                  </a:moveTo>
                  <a:lnTo>
                    <a:pt x="324806" y="91164"/>
                  </a:lnTo>
                </a:path>
                <a:path w="773429" h="156209">
                  <a:moveTo>
                    <a:pt x="317080" y="92660"/>
                  </a:moveTo>
                  <a:lnTo>
                    <a:pt x="320957" y="91912"/>
                  </a:lnTo>
                </a:path>
                <a:path w="773429" h="156209">
                  <a:moveTo>
                    <a:pt x="313204" y="93492"/>
                  </a:moveTo>
                  <a:lnTo>
                    <a:pt x="317080" y="92660"/>
                  </a:lnTo>
                </a:path>
                <a:path w="773429" h="156209">
                  <a:moveTo>
                    <a:pt x="309355" y="94240"/>
                  </a:moveTo>
                  <a:lnTo>
                    <a:pt x="313204" y="93492"/>
                  </a:lnTo>
                </a:path>
                <a:path w="773429" h="156209">
                  <a:moveTo>
                    <a:pt x="305478" y="94989"/>
                  </a:moveTo>
                  <a:lnTo>
                    <a:pt x="309355" y="94240"/>
                  </a:lnTo>
                </a:path>
                <a:path w="773429" h="156209">
                  <a:moveTo>
                    <a:pt x="301629" y="95820"/>
                  </a:moveTo>
                  <a:lnTo>
                    <a:pt x="305478" y="94989"/>
                  </a:lnTo>
                </a:path>
                <a:path w="773429" h="156209">
                  <a:moveTo>
                    <a:pt x="297752" y="96569"/>
                  </a:moveTo>
                  <a:lnTo>
                    <a:pt x="301629" y="95820"/>
                  </a:lnTo>
                </a:path>
                <a:path w="773429" h="156209">
                  <a:moveTo>
                    <a:pt x="293876" y="97317"/>
                  </a:moveTo>
                  <a:lnTo>
                    <a:pt x="297752" y="96569"/>
                  </a:lnTo>
                </a:path>
                <a:path w="773429" h="156209">
                  <a:moveTo>
                    <a:pt x="290027" y="98149"/>
                  </a:moveTo>
                  <a:lnTo>
                    <a:pt x="293876" y="97317"/>
                  </a:lnTo>
                </a:path>
                <a:path w="773429" h="156209">
                  <a:moveTo>
                    <a:pt x="286150" y="98897"/>
                  </a:moveTo>
                  <a:lnTo>
                    <a:pt x="290027" y="98149"/>
                  </a:lnTo>
                </a:path>
                <a:path w="773429" h="156209">
                  <a:moveTo>
                    <a:pt x="282274" y="99645"/>
                  </a:moveTo>
                  <a:lnTo>
                    <a:pt x="286150" y="98897"/>
                  </a:lnTo>
                </a:path>
                <a:path w="773429" h="156209">
                  <a:moveTo>
                    <a:pt x="278425" y="100477"/>
                  </a:moveTo>
                  <a:lnTo>
                    <a:pt x="282274" y="99645"/>
                  </a:lnTo>
                </a:path>
                <a:path w="773429" h="156209">
                  <a:moveTo>
                    <a:pt x="274548" y="101225"/>
                  </a:moveTo>
                  <a:lnTo>
                    <a:pt x="278425" y="100477"/>
                  </a:lnTo>
                </a:path>
                <a:path w="773429" h="156209">
                  <a:moveTo>
                    <a:pt x="270671" y="101974"/>
                  </a:moveTo>
                  <a:lnTo>
                    <a:pt x="274548" y="101225"/>
                  </a:lnTo>
                </a:path>
                <a:path w="773429" h="156209">
                  <a:moveTo>
                    <a:pt x="266822" y="102805"/>
                  </a:moveTo>
                  <a:lnTo>
                    <a:pt x="270671" y="101974"/>
                  </a:lnTo>
                </a:path>
                <a:path w="773429" h="156209">
                  <a:moveTo>
                    <a:pt x="262946" y="103554"/>
                  </a:moveTo>
                  <a:lnTo>
                    <a:pt x="266822" y="102805"/>
                  </a:lnTo>
                </a:path>
                <a:path w="773429" h="156209">
                  <a:moveTo>
                    <a:pt x="259069" y="104302"/>
                  </a:moveTo>
                  <a:lnTo>
                    <a:pt x="262946" y="103554"/>
                  </a:lnTo>
                </a:path>
                <a:path w="773429" h="156209">
                  <a:moveTo>
                    <a:pt x="255220" y="105078"/>
                  </a:moveTo>
                  <a:lnTo>
                    <a:pt x="259069" y="104302"/>
                  </a:lnTo>
                </a:path>
                <a:path w="773429" h="156209">
                  <a:moveTo>
                    <a:pt x="251344" y="105882"/>
                  </a:moveTo>
                  <a:lnTo>
                    <a:pt x="255220" y="105078"/>
                  </a:lnTo>
                </a:path>
                <a:path w="773429" h="156209">
                  <a:moveTo>
                    <a:pt x="247467" y="106630"/>
                  </a:moveTo>
                  <a:lnTo>
                    <a:pt x="251344" y="105882"/>
                  </a:lnTo>
                </a:path>
                <a:path w="773429" h="156209">
                  <a:moveTo>
                    <a:pt x="243618" y="107406"/>
                  </a:moveTo>
                  <a:lnTo>
                    <a:pt x="247467" y="106630"/>
                  </a:lnTo>
                </a:path>
                <a:path w="773429" h="156209">
                  <a:moveTo>
                    <a:pt x="239742" y="108210"/>
                  </a:moveTo>
                  <a:lnTo>
                    <a:pt x="243618" y="107406"/>
                  </a:lnTo>
                </a:path>
                <a:path w="773429" h="156209">
                  <a:moveTo>
                    <a:pt x="235893" y="108959"/>
                  </a:moveTo>
                  <a:lnTo>
                    <a:pt x="239742" y="108210"/>
                  </a:lnTo>
                </a:path>
                <a:path w="773429" h="156209">
                  <a:moveTo>
                    <a:pt x="232016" y="109735"/>
                  </a:moveTo>
                  <a:lnTo>
                    <a:pt x="235893" y="108959"/>
                  </a:lnTo>
                </a:path>
                <a:path w="773429" h="156209">
                  <a:moveTo>
                    <a:pt x="228139" y="110539"/>
                  </a:moveTo>
                  <a:lnTo>
                    <a:pt x="232016" y="109735"/>
                  </a:lnTo>
                </a:path>
                <a:path w="773429" h="156209">
                  <a:moveTo>
                    <a:pt x="224290" y="111287"/>
                  </a:moveTo>
                  <a:lnTo>
                    <a:pt x="228139" y="110539"/>
                  </a:lnTo>
                </a:path>
                <a:path w="773429" h="156209">
                  <a:moveTo>
                    <a:pt x="220414" y="112063"/>
                  </a:moveTo>
                  <a:lnTo>
                    <a:pt x="224290" y="111287"/>
                  </a:lnTo>
                </a:path>
                <a:path w="773429" h="156209">
                  <a:moveTo>
                    <a:pt x="216537" y="112811"/>
                  </a:moveTo>
                  <a:lnTo>
                    <a:pt x="220414" y="112063"/>
                  </a:lnTo>
                </a:path>
                <a:path w="773429" h="156209">
                  <a:moveTo>
                    <a:pt x="212688" y="113615"/>
                  </a:moveTo>
                  <a:lnTo>
                    <a:pt x="216537" y="112811"/>
                  </a:lnTo>
                </a:path>
                <a:path w="773429" h="156209">
                  <a:moveTo>
                    <a:pt x="208812" y="114391"/>
                  </a:moveTo>
                  <a:lnTo>
                    <a:pt x="212688" y="113615"/>
                  </a:lnTo>
                </a:path>
                <a:path w="773429" h="156209">
                  <a:moveTo>
                    <a:pt x="204935" y="115140"/>
                  </a:moveTo>
                  <a:lnTo>
                    <a:pt x="208812" y="114391"/>
                  </a:lnTo>
                </a:path>
                <a:path w="773429" h="156209">
                  <a:moveTo>
                    <a:pt x="201086" y="115888"/>
                  </a:moveTo>
                  <a:lnTo>
                    <a:pt x="204935" y="115140"/>
                  </a:lnTo>
                </a:path>
                <a:path w="773429" h="156209">
                  <a:moveTo>
                    <a:pt x="197209" y="116720"/>
                  </a:moveTo>
                  <a:lnTo>
                    <a:pt x="201086" y="115888"/>
                  </a:lnTo>
                </a:path>
                <a:path w="773429" h="156209">
                  <a:moveTo>
                    <a:pt x="193333" y="117468"/>
                  </a:moveTo>
                  <a:lnTo>
                    <a:pt x="197209" y="116720"/>
                  </a:lnTo>
                </a:path>
                <a:path w="773429" h="156209">
                  <a:moveTo>
                    <a:pt x="189484" y="118216"/>
                  </a:moveTo>
                  <a:lnTo>
                    <a:pt x="193333" y="117468"/>
                  </a:lnTo>
                </a:path>
                <a:path w="773429" h="156209">
                  <a:moveTo>
                    <a:pt x="185607" y="118993"/>
                  </a:moveTo>
                  <a:lnTo>
                    <a:pt x="189484" y="118216"/>
                  </a:lnTo>
                </a:path>
                <a:path w="773429" h="156209">
                  <a:moveTo>
                    <a:pt x="181730" y="119741"/>
                  </a:moveTo>
                  <a:lnTo>
                    <a:pt x="185607" y="118993"/>
                  </a:lnTo>
                </a:path>
                <a:path w="773429" h="156209">
                  <a:moveTo>
                    <a:pt x="177881" y="120545"/>
                  </a:moveTo>
                  <a:lnTo>
                    <a:pt x="181730" y="119741"/>
                  </a:lnTo>
                </a:path>
                <a:path w="773429" h="156209">
                  <a:moveTo>
                    <a:pt x="174005" y="121321"/>
                  </a:moveTo>
                  <a:lnTo>
                    <a:pt x="177881" y="120545"/>
                  </a:lnTo>
                </a:path>
                <a:path w="773429" h="156209">
                  <a:moveTo>
                    <a:pt x="170128" y="122069"/>
                  </a:moveTo>
                  <a:lnTo>
                    <a:pt x="174005" y="121321"/>
                  </a:lnTo>
                </a:path>
                <a:path w="773429" h="156209">
                  <a:moveTo>
                    <a:pt x="166279" y="122818"/>
                  </a:moveTo>
                  <a:lnTo>
                    <a:pt x="170128" y="122069"/>
                  </a:lnTo>
                </a:path>
                <a:path w="773429" h="156209">
                  <a:moveTo>
                    <a:pt x="162402" y="123594"/>
                  </a:moveTo>
                  <a:lnTo>
                    <a:pt x="166279" y="122818"/>
                  </a:lnTo>
                </a:path>
                <a:path w="773429" h="156209">
                  <a:moveTo>
                    <a:pt x="158554" y="124398"/>
                  </a:moveTo>
                  <a:lnTo>
                    <a:pt x="162402" y="123594"/>
                  </a:lnTo>
                </a:path>
                <a:path w="773429" h="156209">
                  <a:moveTo>
                    <a:pt x="154677" y="125146"/>
                  </a:moveTo>
                  <a:lnTo>
                    <a:pt x="158554" y="124398"/>
                  </a:lnTo>
                </a:path>
                <a:path w="773429" h="156209">
                  <a:moveTo>
                    <a:pt x="150801" y="125922"/>
                  </a:moveTo>
                  <a:lnTo>
                    <a:pt x="154677" y="125146"/>
                  </a:lnTo>
                </a:path>
                <a:path w="773429" h="156209">
                  <a:moveTo>
                    <a:pt x="146952" y="126670"/>
                  </a:moveTo>
                  <a:lnTo>
                    <a:pt x="150801" y="125922"/>
                  </a:lnTo>
                </a:path>
                <a:path w="773429" h="156209">
                  <a:moveTo>
                    <a:pt x="143075" y="127474"/>
                  </a:moveTo>
                  <a:lnTo>
                    <a:pt x="146952" y="126670"/>
                  </a:lnTo>
                </a:path>
                <a:path w="773429" h="156209">
                  <a:moveTo>
                    <a:pt x="139198" y="128250"/>
                  </a:moveTo>
                  <a:lnTo>
                    <a:pt x="143075" y="127474"/>
                  </a:lnTo>
                </a:path>
                <a:path w="773429" h="156209">
                  <a:moveTo>
                    <a:pt x="135349" y="128999"/>
                  </a:moveTo>
                  <a:lnTo>
                    <a:pt x="139198" y="128250"/>
                  </a:lnTo>
                </a:path>
                <a:path w="773429" h="156209">
                  <a:moveTo>
                    <a:pt x="131472" y="129747"/>
                  </a:moveTo>
                  <a:lnTo>
                    <a:pt x="135349" y="128999"/>
                  </a:lnTo>
                </a:path>
                <a:path w="773429" h="156209">
                  <a:moveTo>
                    <a:pt x="127596" y="130523"/>
                  </a:moveTo>
                  <a:lnTo>
                    <a:pt x="131472" y="129747"/>
                  </a:lnTo>
                </a:path>
                <a:path w="773429" h="156209">
                  <a:moveTo>
                    <a:pt x="123747" y="131272"/>
                  </a:moveTo>
                  <a:lnTo>
                    <a:pt x="127596" y="130523"/>
                  </a:lnTo>
                </a:path>
                <a:path w="773429" h="156209">
                  <a:moveTo>
                    <a:pt x="119871" y="132075"/>
                  </a:moveTo>
                  <a:lnTo>
                    <a:pt x="123747" y="131272"/>
                  </a:lnTo>
                </a:path>
                <a:path w="773429" h="156209">
                  <a:moveTo>
                    <a:pt x="115994" y="132851"/>
                  </a:moveTo>
                  <a:lnTo>
                    <a:pt x="119871" y="132075"/>
                  </a:lnTo>
                </a:path>
                <a:path w="773429" h="156209">
                  <a:moveTo>
                    <a:pt x="112145" y="133600"/>
                  </a:moveTo>
                  <a:lnTo>
                    <a:pt x="115994" y="132851"/>
                  </a:lnTo>
                </a:path>
                <a:path w="773429" h="156209">
                  <a:moveTo>
                    <a:pt x="108268" y="134348"/>
                  </a:moveTo>
                  <a:lnTo>
                    <a:pt x="112145" y="133600"/>
                  </a:lnTo>
                </a:path>
                <a:path w="773429" h="156209">
                  <a:moveTo>
                    <a:pt x="104392" y="135124"/>
                  </a:moveTo>
                  <a:lnTo>
                    <a:pt x="108268" y="134348"/>
                  </a:lnTo>
                </a:path>
                <a:path w="773429" h="156209">
                  <a:moveTo>
                    <a:pt x="100543" y="135928"/>
                  </a:moveTo>
                  <a:lnTo>
                    <a:pt x="104392" y="135124"/>
                  </a:lnTo>
                </a:path>
                <a:path w="773429" h="156209">
                  <a:moveTo>
                    <a:pt x="96666" y="136677"/>
                  </a:moveTo>
                  <a:lnTo>
                    <a:pt x="100543" y="135928"/>
                  </a:lnTo>
                </a:path>
                <a:path w="773429" h="156209">
                  <a:moveTo>
                    <a:pt x="92817" y="137453"/>
                  </a:moveTo>
                  <a:lnTo>
                    <a:pt x="96666" y="136677"/>
                  </a:lnTo>
                </a:path>
                <a:path w="773429" h="156209">
                  <a:moveTo>
                    <a:pt x="88940" y="138201"/>
                  </a:moveTo>
                  <a:lnTo>
                    <a:pt x="92817" y="137453"/>
                  </a:lnTo>
                </a:path>
                <a:path w="773429" h="156209">
                  <a:moveTo>
                    <a:pt x="85064" y="138949"/>
                  </a:moveTo>
                  <a:lnTo>
                    <a:pt x="88940" y="138201"/>
                  </a:lnTo>
                </a:path>
                <a:path w="773429" h="156209">
                  <a:moveTo>
                    <a:pt x="81215" y="139726"/>
                  </a:moveTo>
                  <a:lnTo>
                    <a:pt x="85064" y="138949"/>
                  </a:lnTo>
                </a:path>
                <a:path w="773429" h="156209">
                  <a:moveTo>
                    <a:pt x="77338" y="140474"/>
                  </a:moveTo>
                  <a:lnTo>
                    <a:pt x="81215" y="139726"/>
                  </a:lnTo>
                </a:path>
                <a:path w="773429" h="156209">
                  <a:moveTo>
                    <a:pt x="73461" y="141222"/>
                  </a:moveTo>
                  <a:lnTo>
                    <a:pt x="77338" y="140474"/>
                  </a:lnTo>
                </a:path>
                <a:path w="773429" h="156209">
                  <a:moveTo>
                    <a:pt x="69613" y="142054"/>
                  </a:moveTo>
                  <a:lnTo>
                    <a:pt x="73461" y="141222"/>
                  </a:lnTo>
                </a:path>
                <a:path w="773429" h="156209">
                  <a:moveTo>
                    <a:pt x="65736" y="142802"/>
                  </a:moveTo>
                  <a:lnTo>
                    <a:pt x="69613" y="142054"/>
                  </a:lnTo>
                </a:path>
                <a:path w="773429" h="156209">
                  <a:moveTo>
                    <a:pt x="61860" y="143551"/>
                  </a:moveTo>
                  <a:lnTo>
                    <a:pt x="65736" y="142802"/>
                  </a:lnTo>
                </a:path>
                <a:path w="773429" h="156209">
                  <a:moveTo>
                    <a:pt x="58010" y="144327"/>
                  </a:moveTo>
                  <a:lnTo>
                    <a:pt x="61860" y="143551"/>
                  </a:lnTo>
                </a:path>
                <a:path w="773429" h="156209">
                  <a:moveTo>
                    <a:pt x="54134" y="145075"/>
                  </a:moveTo>
                  <a:lnTo>
                    <a:pt x="58010" y="144327"/>
                  </a:lnTo>
                </a:path>
                <a:path w="773429" h="156209">
                  <a:moveTo>
                    <a:pt x="50257" y="145823"/>
                  </a:moveTo>
                  <a:lnTo>
                    <a:pt x="54134" y="145075"/>
                  </a:lnTo>
                </a:path>
                <a:path w="773429" h="156209">
                  <a:moveTo>
                    <a:pt x="46408" y="146600"/>
                  </a:moveTo>
                  <a:lnTo>
                    <a:pt x="50257" y="145823"/>
                  </a:lnTo>
                </a:path>
                <a:path w="773429" h="156209">
                  <a:moveTo>
                    <a:pt x="42531" y="147348"/>
                  </a:moveTo>
                  <a:lnTo>
                    <a:pt x="46408" y="146600"/>
                  </a:lnTo>
                </a:path>
                <a:path w="773429" h="156209">
                  <a:moveTo>
                    <a:pt x="38655" y="148152"/>
                  </a:moveTo>
                  <a:lnTo>
                    <a:pt x="42531" y="147348"/>
                  </a:lnTo>
                </a:path>
                <a:path w="773429" h="156209">
                  <a:moveTo>
                    <a:pt x="34806" y="148928"/>
                  </a:moveTo>
                  <a:lnTo>
                    <a:pt x="38655" y="148152"/>
                  </a:lnTo>
                </a:path>
                <a:path w="773429" h="156209">
                  <a:moveTo>
                    <a:pt x="30930" y="149676"/>
                  </a:moveTo>
                  <a:lnTo>
                    <a:pt x="34806" y="148928"/>
                  </a:lnTo>
                </a:path>
                <a:path w="773429" h="156209">
                  <a:moveTo>
                    <a:pt x="27053" y="150425"/>
                  </a:moveTo>
                  <a:lnTo>
                    <a:pt x="30930" y="149676"/>
                  </a:lnTo>
                </a:path>
                <a:path w="773429" h="156209">
                  <a:moveTo>
                    <a:pt x="23204" y="151201"/>
                  </a:moveTo>
                  <a:lnTo>
                    <a:pt x="27053" y="150425"/>
                  </a:lnTo>
                </a:path>
                <a:path w="773429" h="156209">
                  <a:moveTo>
                    <a:pt x="19327" y="151949"/>
                  </a:moveTo>
                  <a:lnTo>
                    <a:pt x="23204" y="151201"/>
                  </a:lnTo>
                </a:path>
                <a:path w="773429" h="156209">
                  <a:moveTo>
                    <a:pt x="15478" y="152698"/>
                  </a:moveTo>
                  <a:lnTo>
                    <a:pt x="19327" y="151949"/>
                  </a:lnTo>
                </a:path>
                <a:path w="773429" h="156209">
                  <a:moveTo>
                    <a:pt x="11602" y="153474"/>
                  </a:moveTo>
                  <a:lnTo>
                    <a:pt x="15478" y="152698"/>
                  </a:lnTo>
                </a:path>
                <a:path w="773429" h="156209">
                  <a:moveTo>
                    <a:pt x="7725" y="154222"/>
                  </a:moveTo>
                  <a:lnTo>
                    <a:pt x="11602" y="153474"/>
                  </a:lnTo>
                </a:path>
                <a:path w="773429" h="156209">
                  <a:moveTo>
                    <a:pt x="3876" y="154998"/>
                  </a:moveTo>
                  <a:lnTo>
                    <a:pt x="7725" y="154222"/>
                  </a:lnTo>
                </a:path>
                <a:path w="773429" h="156209">
                  <a:moveTo>
                    <a:pt x="0" y="155747"/>
                  </a:moveTo>
                  <a:lnTo>
                    <a:pt x="3876" y="154998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207376" y="8038709"/>
              <a:ext cx="773430" cy="161925"/>
            </a:xfrm>
            <a:custGeom>
              <a:avLst/>
              <a:gdLst/>
              <a:ahLst/>
              <a:cxnLst/>
              <a:rect l="l" t="t" r="r" b="b"/>
              <a:pathLst>
                <a:path w="773429" h="161925">
                  <a:moveTo>
                    <a:pt x="769511" y="859"/>
                  </a:moveTo>
                  <a:lnTo>
                    <a:pt x="773388" y="0"/>
                  </a:lnTo>
                </a:path>
                <a:path w="773429" h="161925">
                  <a:moveTo>
                    <a:pt x="765635" y="1663"/>
                  </a:moveTo>
                  <a:lnTo>
                    <a:pt x="769511" y="859"/>
                  </a:lnTo>
                </a:path>
                <a:path w="773429" h="161925">
                  <a:moveTo>
                    <a:pt x="761785" y="2494"/>
                  </a:moveTo>
                  <a:lnTo>
                    <a:pt x="765635" y="1663"/>
                  </a:lnTo>
                </a:path>
                <a:path w="773429" h="161925">
                  <a:moveTo>
                    <a:pt x="757909" y="3298"/>
                  </a:moveTo>
                  <a:lnTo>
                    <a:pt x="761785" y="2494"/>
                  </a:lnTo>
                </a:path>
                <a:path w="773429" h="161925">
                  <a:moveTo>
                    <a:pt x="754032" y="4102"/>
                  </a:moveTo>
                  <a:lnTo>
                    <a:pt x="757909" y="3298"/>
                  </a:lnTo>
                </a:path>
                <a:path w="773429" h="161925">
                  <a:moveTo>
                    <a:pt x="750211" y="4906"/>
                  </a:moveTo>
                  <a:lnTo>
                    <a:pt x="754032" y="4102"/>
                  </a:lnTo>
                </a:path>
                <a:path w="773429" h="161925">
                  <a:moveTo>
                    <a:pt x="746307" y="5737"/>
                  </a:moveTo>
                  <a:lnTo>
                    <a:pt x="750211" y="4906"/>
                  </a:lnTo>
                </a:path>
                <a:path w="773429" h="161925">
                  <a:moveTo>
                    <a:pt x="742430" y="6541"/>
                  </a:moveTo>
                  <a:lnTo>
                    <a:pt x="746307" y="5737"/>
                  </a:lnTo>
                </a:path>
                <a:path w="773429" h="161925">
                  <a:moveTo>
                    <a:pt x="738581" y="7345"/>
                  </a:moveTo>
                  <a:lnTo>
                    <a:pt x="742430" y="6541"/>
                  </a:lnTo>
                </a:path>
                <a:path w="773429" h="161925">
                  <a:moveTo>
                    <a:pt x="734732" y="8232"/>
                  </a:moveTo>
                  <a:lnTo>
                    <a:pt x="738581" y="7345"/>
                  </a:lnTo>
                </a:path>
                <a:path w="773429" h="161925">
                  <a:moveTo>
                    <a:pt x="730856" y="9036"/>
                  </a:moveTo>
                  <a:lnTo>
                    <a:pt x="734732" y="8232"/>
                  </a:lnTo>
                </a:path>
                <a:path w="773429" h="161925">
                  <a:moveTo>
                    <a:pt x="726979" y="9839"/>
                  </a:moveTo>
                  <a:lnTo>
                    <a:pt x="730856" y="9036"/>
                  </a:lnTo>
                </a:path>
                <a:path w="773429" h="161925">
                  <a:moveTo>
                    <a:pt x="723130" y="10671"/>
                  </a:moveTo>
                  <a:lnTo>
                    <a:pt x="726979" y="9839"/>
                  </a:lnTo>
                </a:path>
                <a:path w="773429" h="161925">
                  <a:moveTo>
                    <a:pt x="719253" y="11475"/>
                  </a:moveTo>
                  <a:lnTo>
                    <a:pt x="723130" y="10671"/>
                  </a:lnTo>
                </a:path>
                <a:path w="773429" h="161925">
                  <a:moveTo>
                    <a:pt x="715377" y="12278"/>
                  </a:moveTo>
                  <a:lnTo>
                    <a:pt x="719253" y="11475"/>
                  </a:lnTo>
                </a:path>
                <a:path w="773429" h="161925">
                  <a:moveTo>
                    <a:pt x="711500" y="13082"/>
                  </a:moveTo>
                  <a:lnTo>
                    <a:pt x="715377" y="12278"/>
                  </a:lnTo>
                </a:path>
                <a:path w="773429" h="161925">
                  <a:moveTo>
                    <a:pt x="707651" y="13914"/>
                  </a:moveTo>
                  <a:lnTo>
                    <a:pt x="711500" y="13082"/>
                  </a:lnTo>
                </a:path>
                <a:path w="773429" h="161925">
                  <a:moveTo>
                    <a:pt x="703775" y="14718"/>
                  </a:moveTo>
                  <a:lnTo>
                    <a:pt x="707651" y="13914"/>
                  </a:lnTo>
                </a:path>
                <a:path w="773429" h="161925">
                  <a:moveTo>
                    <a:pt x="699897" y="15521"/>
                  </a:moveTo>
                  <a:lnTo>
                    <a:pt x="703775" y="14718"/>
                  </a:lnTo>
                </a:path>
                <a:path w="773429" h="161925">
                  <a:moveTo>
                    <a:pt x="696077" y="16353"/>
                  </a:moveTo>
                  <a:lnTo>
                    <a:pt x="699897" y="15521"/>
                  </a:lnTo>
                </a:path>
                <a:path w="773429" h="161925">
                  <a:moveTo>
                    <a:pt x="692172" y="17157"/>
                  </a:moveTo>
                  <a:lnTo>
                    <a:pt x="696077" y="16353"/>
                  </a:lnTo>
                </a:path>
                <a:path w="773429" h="161925">
                  <a:moveTo>
                    <a:pt x="688295" y="17961"/>
                  </a:moveTo>
                  <a:lnTo>
                    <a:pt x="692172" y="17157"/>
                  </a:lnTo>
                </a:path>
                <a:path w="773429" h="161925">
                  <a:moveTo>
                    <a:pt x="684474" y="18764"/>
                  </a:moveTo>
                  <a:lnTo>
                    <a:pt x="688295" y="17961"/>
                  </a:lnTo>
                </a:path>
                <a:path w="773429" h="161925">
                  <a:moveTo>
                    <a:pt x="680570" y="19652"/>
                  </a:moveTo>
                  <a:lnTo>
                    <a:pt x="684474" y="18764"/>
                  </a:lnTo>
                </a:path>
                <a:path w="773429" h="161925">
                  <a:moveTo>
                    <a:pt x="676693" y="20455"/>
                  </a:moveTo>
                  <a:lnTo>
                    <a:pt x="680570" y="19652"/>
                  </a:lnTo>
                </a:path>
                <a:path w="773429" h="161925">
                  <a:moveTo>
                    <a:pt x="672844" y="21259"/>
                  </a:moveTo>
                  <a:lnTo>
                    <a:pt x="676693" y="20455"/>
                  </a:lnTo>
                </a:path>
                <a:path w="773429" h="161925">
                  <a:moveTo>
                    <a:pt x="668968" y="22091"/>
                  </a:moveTo>
                  <a:lnTo>
                    <a:pt x="672844" y="21259"/>
                  </a:lnTo>
                </a:path>
                <a:path w="773429" h="161925">
                  <a:moveTo>
                    <a:pt x="665091" y="22894"/>
                  </a:moveTo>
                  <a:lnTo>
                    <a:pt x="668968" y="22091"/>
                  </a:lnTo>
                </a:path>
                <a:path w="773429" h="161925">
                  <a:moveTo>
                    <a:pt x="661242" y="23698"/>
                  </a:moveTo>
                  <a:lnTo>
                    <a:pt x="665091" y="22894"/>
                  </a:lnTo>
                </a:path>
                <a:path w="773429" h="161925">
                  <a:moveTo>
                    <a:pt x="657393" y="24530"/>
                  </a:moveTo>
                  <a:lnTo>
                    <a:pt x="661242" y="23698"/>
                  </a:lnTo>
                </a:path>
                <a:path w="773429" h="161925">
                  <a:moveTo>
                    <a:pt x="653517" y="25334"/>
                  </a:moveTo>
                  <a:lnTo>
                    <a:pt x="657393" y="24530"/>
                  </a:lnTo>
                </a:path>
                <a:path w="773429" h="161925">
                  <a:moveTo>
                    <a:pt x="649640" y="26137"/>
                  </a:moveTo>
                  <a:lnTo>
                    <a:pt x="653517" y="25334"/>
                  </a:lnTo>
                </a:path>
                <a:path w="773429" h="161925">
                  <a:moveTo>
                    <a:pt x="645764" y="26941"/>
                  </a:moveTo>
                  <a:lnTo>
                    <a:pt x="649640" y="26137"/>
                  </a:lnTo>
                </a:path>
                <a:path w="773429" h="161925">
                  <a:moveTo>
                    <a:pt x="641914" y="27773"/>
                  </a:moveTo>
                  <a:lnTo>
                    <a:pt x="645764" y="26941"/>
                  </a:lnTo>
                </a:path>
                <a:path w="773429" h="161925">
                  <a:moveTo>
                    <a:pt x="638038" y="28577"/>
                  </a:moveTo>
                  <a:lnTo>
                    <a:pt x="641914" y="27773"/>
                  </a:lnTo>
                </a:path>
                <a:path w="773429" h="161925">
                  <a:moveTo>
                    <a:pt x="634161" y="29380"/>
                  </a:moveTo>
                  <a:lnTo>
                    <a:pt x="638038" y="28577"/>
                  </a:lnTo>
                </a:path>
                <a:path w="773429" h="161925">
                  <a:moveTo>
                    <a:pt x="630312" y="30212"/>
                  </a:moveTo>
                  <a:lnTo>
                    <a:pt x="634161" y="29380"/>
                  </a:lnTo>
                </a:path>
                <a:path w="773429" h="161925">
                  <a:moveTo>
                    <a:pt x="626435" y="31016"/>
                  </a:moveTo>
                  <a:lnTo>
                    <a:pt x="630312" y="30212"/>
                  </a:lnTo>
                </a:path>
                <a:path w="773429" h="161925">
                  <a:moveTo>
                    <a:pt x="622559" y="31820"/>
                  </a:moveTo>
                  <a:lnTo>
                    <a:pt x="626435" y="31016"/>
                  </a:lnTo>
                </a:path>
                <a:path w="773429" h="161925">
                  <a:moveTo>
                    <a:pt x="618710" y="32623"/>
                  </a:moveTo>
                  <a:lnTo>
                    <a:pt x="622559" y="31820"/>
                  </a:lnTo>
                </a:path>
                <a:path w="773429" h="161925">
                  <a:moveTo>
                    <a:pt x="614833" y="33455"/>
                  </a:moveTo>
                  <a:lnTo>
                    <a:pt x="618710" y="32623"/>
                  </a:lnTo>
                </a:path>
                <a:path w="773429" h="161925">
                  <a:moveTo>
                    <a:pt x="610957" y="34259"/>
                  </a:moveTo>
                  <a:lnTo>
                    <a:pt x="614833" y="33455"/>
                  </a:lnTo>
                </a:path>
                <a:path w="773429" h="161925">
                  <a:moveTo>
                    <a:pt x="607108" y="35063"/>
                  </a:moveTo>
                  <a:lnTo>
                    <a:pt x="610957" y="34259"/>
                  </a:lnTo>
                </a:path>
                <a:path w="773429" h="161925">
                  <a:moveTo>
                    <a:pt x="603259" y="35894"/>
                  </a:moveTo>
                  <a:lnTo>
                    <a:pt x="607108" y="35063"/>
                  </a:lnTo>
                </a:path>
                <a:path w="773429" h="161925">
                  <a:moveTo>
                    <a:pt x="599354" y="36698"/>
                  </a:moveTo>
                  <a:lnTo>
                    <a:pt x="603259" y="35894"/>
                  </a:lnTo>
                </a:path>
                <a:path w="773429" h="161925">
                  <a:moveTo>
                    <a:pt x="595506" y="37502"/>
                  </a:moveTo>
                  <a:lnTo>
                    <a:pt x="599354" y="36698"/>
                  </a:lnTo>
                </a:path>
                <a:path w="773429" h="161925">
                  <a:moveTo>
                    <a:pt x="591629" y="38333"/>
                  </a:moveTo>
                  <a:lnTo>
                    <a:pt x="595506" y="37502"/>
                  </a:lnTo>
                </a:path>
                <a:path w="773429" h="161925">
                  <a:moveTo>
                    <a:pt x="587780" y="39137"/>
                  </a:moveTo>
                  <a:lnTo>
                    <a:pt x="591629" y="38333"/>
                  </a:lnTo>
                </a:path>
                <a:path w="773429" h="161925">
                  <a:moveTo>
                    <a:pt x="583903" y="39996"/>
                  </a:moveTo>
                  <a:lnTo>
                    <a:pt x="587780" y="39137"/>
                  </a:lnTo>
                </a:path>
                <a:path w="773429" h="161925">
                  <a:moveTo>
                    <a:pt x="580027" y="40745"/>
                  </a:moveTo>
                  <a:lnTo>
                    <a:pt x="583903" y="39996"/>
                  </a:lnTo>
                </a:path>
                <a:path w="773429" h="161925">
                  <a:moveTo>
                    <a:pt x="576178" y="41576"/>
                  </a:moveTo>
                  <a:lnTo>
                    <a:pt x="580027" y="40745"/>
                  </a:lnTo>
                </a:path>
                <a:path w="773429" h="161925">
                  <a:moveTo>
                    <a:pt x="572301" y="42436"/>
                  </a:moveTo>
                  <a:lnTo>
                    <a:pt x="576178" y="41576"/>
                  </a:lnTo>
                </a:path>
                <a:path w="773429" h="161925">
                  <a:moveTo>
                    <a:pt x="568424" y="43240"/>
                  </a:moveTo>
                  <a:lnTo>
                    <a:pt x="572301" y="42436"/>
                  </a:lnTo>
                </a:path>
                <a:path w="773429" h="161925">
                  <a:moveTo>
                    <a:pt x="564603" y="44016"/>
                  </a:moveTo>
                  <a:lnTo>
                    <a:pt x="568424" y="43240"/>
                  </a:lnTo>
                </a:path>
                <a:path w="773429" h="161925">
                  <a:moveTo>
                    <a:pt x="560699" y="44875"/>
                  </a:moveTo>
                  <a:lnTo>
                    <a:pt x="564603" y="44016"/>
                  </a:lnTo>
                </a:path>
                <a:path w="773429" h="161925">
                  <a:moveTo>
                    <a:pt x="556822" y="45679"/>
                  </a:moveTo>
                  <a:lnTo>
                    <a:pt x="560699" y="44875"/>
                  </a:lnTo>
                </a:path>
                <a:path w="773429" h="161925">
                  <a:moveTo>
                    <a:pt x="552973" y="46483"/>
                  </a:moveTo>
                  <a:lnTo>
                    <a:pt x="556822" y="45679"/>
                  </a:lnTo>
                </a:path>
                <a:path w="773429" h="161925">
                  <a:moveTo>
                    <a:pt x="549097" y="47259"/>
                  </a:moveTo>
                  <a:lnTo>
                    <a:pt x="552973" y="46483"/>
                  </a:lnTo>
                </a:path>
                <a:path w="773429" h="161925">
                  <a:moveTo>
                    <a:pt x="545220" y="48062"/>
                  </a:moveTo>
                  <a:lnTo>
                    <a:pt x="549097" y="47259"/>
                  </a:lnTo>
                </a:path>
                <a:path w="773429" h="161925">
                  <a:moveTo>
                    <a:pt x="541371" y="48922"/>
                  </a:moveTo>
                  <a:lnTo>
                    <a:pt x="545220" y="48062"/>
                  </a:lnTo>
                </a:path>
                <a:path w="773429" h="161925">
                  <a:moveTo>
                    <a:pt x="537495" y="49753"/>
                  </a:moveTo>
                  <a:lnTo>
                    <a:pt x="541371" y="48922"/>
                  </a:lnTo>
                </a:path>
                <a:path w="773429" h="161925">
                  <a:moveTo>
                    <a:pt x="533618" y="50501"/>
                  </a:moveTo>
                  <a:lnTo>
                    <a:pt x="537495" y="49753"/>
                  </a:lnTo>
                </a:path>
                <a:path w="773429" h="161925">
                  <a:moveTo>
                    <a:pt x="529769" y="51305"/>
                  </a:moveTo>
                  <a:lnTo>
                    <a:pt x="533618" y="50501"/>
                  </a:lnTo>
                </a:path>
                <a:path w="773429" h="161925">
                  <a:moveTo>
                    <a:pt x="525892" y="52137"/>
                  </a:moveTo>
                  <a:lnTo>
                    <a:pt x="529769" y="51305"/>
                  </a:lnTo>
                </a:path>
                <a:path w="773429" h="161925">
                  <a:moveTo>
                    <a:pt x="522016" y="52941"/>
                  </a:moveTo>
                  <a:lnTo>
                    <a:pt x="525892" y="52137"/>
                  </a:lnTo>
                </a:path>
                <a:path w="773429" h="161925">
                  <a:moveTo>
                    <a:pt x="518167" y="53744"/>
                  </a:moveTo>
                  <a:lnTo>
                    <a:pt x="522016" y="52941"/>
                  </a:lnTo>
                </a:path>
                <a:path w="773429" h="161925">
                  <a:moveTo>
                    <a:pt x="514290" y="54576"/>
                  </a:moveTo>
                  <a:lnTo>
                    <a:pt x="518167" y="53744"/>
                  </a:lnTo>
                </a:path>
                <a:path w="773429" h="161925">
                  <a:moveTo>
                    <a:pt x="510441" y="55380"/>
                  </a:moveTo>
                  <a:lnTo>
                    <a:pt x="514290" y="54576"/>
                  </a:lnTo>
                </a:path>
                <a:path w="773429" h="161925">
                  <a:moveTo>
                    <a:pt x="506564" y="56184"/>
                  </a:moveTo>
                  <a:lnTo>
                    <a:pt x="510441" y="55380"/>
                  </a:lnTo>
                </a:path>
                <a:path w="773429" h="161925">
                  <a:moveTo>
                    <a:pt x="502688" y="56987"/>
                  </a:moveTo>
                  <a:lnTo>
                    <a:pt x="506564" y="56184"/>
                  </a:lnTo>
                </a:path>
                <a:path w="773429" h="161925">
                  <a:moveTo>
                    <a:pt x="498839" y="57819"/>
                  </a:moveTo>
                  <a:lnTo>
                    <a:pt x="502688" y="56987"/>
                  </a:lnTo>
                </a:path>
                <a:path w="773429" h="161925">
                  <a:moveTo>
                    <a:pt x="494962" y="58623"/>
                  </a:moveTo>
                  <a:lnTo>
                    <a:pt x="498839" y="57819"/>
                  </a:lnTo>
                </a:path>
                <a:path w="773429" h="161925">
                  <a:moveTo>
                    <a:pt x="491086" y="59427"/>
                  </a:moveTo>
                  <a:lnTo>
                    <a:pt x="494962" y="58623"/>
                  </a:lnTo>
                </a:path>
                <a:path w="773429" h="161925">
                  <a:moveTo>
                    <a:pt x="487237" y="60258"/>
                  </a:moveTo>
                  <a:lnTo>
                    <a:pt x="491086" y="59427"/>
                  </a:lnTo>
                </a:path>
                <a:path w="773429" h="161925">
                  <a:moveTo>
                    <a:pt x="483360" y="61062"/>
                  </a:moveTo>
                  <a:lnTo>
                    <a:pt x="487237" y="60258"/>
                  </a:lnTo>
                </a:path>
                <a:path w="773429" h="161925">
                  <a:moveTo>
                    <a:pt x="479483" y="61866"/>
                  </a:moveTo>
                  <a:lnTo>
                    <a:pt x="483360" y="61062"/>
                  </a:lnTo>
                </a:path>
                <a:path w="773429" h="161925">
                  <a:moveTo>
                    <a:pt x="475635" y="62670"/>
                  </a:moveTo>
                  <a:lnTo>
                    <a:pt x="479483" y="61866"/>
                  </a:lnTo>
                </a:path>
                <a:path w="773429" h="161925">
                  <a:moveTo>
                    <a:pt x="471758" y="63501"/>
                  </a:moveTo>
                  <a:lnTo>
                    <a:pt x="475635" y="62670"/>
                  </a:lnTo>
                </a:path>
                <a:path w="773429" h="161925">
                  <a:moveTo>
                    <a:pt x="467882" y="64305"/>
                  </a:moveTo>
                  <a:lnTo>
                    <a:pt x="471758" y="63501"/>
                  </a:lnTo>
                </a:path>
                <a:path w="773429" h="161925">
                  <a:moveTo>
                    <a:pt x="464032" y="65109"/>
                  </a:moveTo>
                  <a:lnTo>
                    <a:pt x="467882" y="64305"/>
                  </a:lnTo>
                </a:path>
                <a:path w="773429" h="161925">
                  <a:moveTo>
                    <a:pt x="460155" y="65940"/>
                  </a:moveTo>
                  <a:lnTo>
                    <a:pt x="464032" y="65109"/>
                  </a:lnTo>
                </a:path>
                <a:path w="773429" h="161925">
                  <a:moveTo>
                    <a:pt x="456279" y="66744"/>
                  </a:moveTo>
                  <a:lnTo>
                    <a:pt x="460155" y="65940"/>
                  </a:lnTo>
                </a:path>
                <a:path w="773429" h="161925">
                  <a:moveTo>
                    <a:pt x="452430" y="67548"/>
                  </a:moveTo>
                  <a:lnTo>
                    <a:pt x="456279" y="66744"/>
                  </a:lnTo>
                </a:path>
                <a:path w="773429" h="161925">
                  <a:moveTo>
                    <a:pt x="448553" y="68380"/>
                  </a:moveTo>
                  <a:lnTo>
                    <a:pt x="452430" y="67548"/>
                  </a:lnTo>
                </a:path>
                <a:path w="773429" h="161925">
                  <a:moveTo>
                    <a:pt x="444705" y="69183"/>
                  </a:moveTo>
                  <a:lnTo>
                    <a:pt x="448553" y="68380"/>
                  </a:lnTo>
                </a:path>
                <a:path w="773429" h="161925">
                  <a:moveTo>
                    <a:pt x="440828" y="69987"/>
                  </a:moveTo>
                  <a:lnTo>
                    <a:pt x="444705" y="69183"/>
                  </a:lnTo>
                </a:path>
                <a:path w="773429" h="161925">
                  <a:moveTo>
                    <a:pt x="436951" y="70736"/>
                  </a:moveTo>
                  <a:lnTo>
                    <a:pt x="440828" y="69987"/>
                  </a:lnTo>
                </a:path>
                <a:path w="773429" h="161925">
                  <a:moveTo>
                    <a:pt x="433102" y="71567"/>
                  </a:moveTo>
                  <a:lnTo>
                    <a:pt x="436951" y="70736"/>
                  </a:lnTo>
                </a:path>
                <a:path w="773429" h="161925">
                  <a:moveTo>
                    <a:pt x="429226" y="72371"/>
                  </a:moveTo>
                  <a:lnTo>
                    <a:pt x="433102" y="71567"/>
                  </a:lnTo>
                </a:path>
                <a:path w="773429" h="161925">
                  <a:moveTo>
                    <a:pt x="425349" y="73175"/>
                  </a:moveTo>
                  <a:lnTo>
                    <a:pt x="429226" y="72371"/>
                  </a:lnTo>
                </a:path>
                <a:path w="773429" h="161925">
                  <a:moveTo>
                    <a:pt x="421500" y="74006"/>
                  </a:moveTo>
                  <a:lnTo>
                    <a:pt x="425349" y="73175"/>
                  </a:lnTo>
                </a:path>
                <a:path w="773429" h="161925">
                  <a:moveTo>
                    <a:pt x="417623" y="74810"/>
                  </a:moveTo>
                  <a:lnTo>
                    <a:pt x="421500" y="74006"/>
                  </a:lnTo>
                </a:path>
                <a:path w="773429" h="161925">
                  <a:moveTo>
                    <a:pt x="413747" y="75614"/>
                  </a:moveTo>
                  <a:lnTo>
                    <a:pt x="417623" y="74810"/>
                  </a:lnTo>
                </a:path>
                <a:path w="773429" h="161925">
                  <a:moveTo>
                    <a:pt x="409898" y="76446"/>
                  </a:moveTo>
                  <a:lnTo>
                    <a:pt x="413747" y="75614"/>
                  </a:lnTo>
                </a:path>
                <a:path w="773429" h="161925">
                  <a:moveTo>
                    <a:pt x="406021" y="77249"/>
                  </a:moveTo>
                  <a:lnTo>
                    <a:pt x="409898" y="76446"/>
                  </a:lnTo>
                </a:path>
                <a:path w="773429" h="161925">
                  <a:moveTo>
                    <a:pt x="402145" y="78053"/>
                  </a:moveTo>
                  <a:lnTo>
                    <a:pt x="406021" y="77249"/>
                  </a:lnTo>
                </a:path>
                <a:path w="773429" h="161925">
                  <a:moveTo>
                    <a:pt x="398296" y="78857"/>
                  </a:moveTo>
                  <a:lnTo>
                    <a:pt x="402145" y="78053"/>
                  </a:lnTo>
                </a:path>
                <a:path w="773429" h="161925">
                  <a:moveTo>
                    <a:pt x="394419" y="79689"/>
                  </a:moveTo>
                  <a:lnTo>
                    <a:pt x="398296" y="78857"/>
                  </a:lnTo>
                </a:path>
                <a:path w="773429" h="161925">
                  <a:moveTo>
                    <a:pt x="390542" y="80492"/>
                  </a:moveTo>
                  <a:lnTo>
                    <a:pt x="394419" y="79689"/>
                  </a:lnTo>
                </a:path>
                <a:path w="773429" h="161925">
                  <a:moveTo>
                    <a:pt x="386693" y="81241"/>
                  </a:moveTo>
                  <a:lnTo>
                    <a:pt x="390542" y="80492"/>
                  </a:lnTo>
                </a:path>
                <a:path w="773429" h="161925">
                  <a:moveTo>
                    <a:pt x="382817" y="82072"/>
                  </a:moveTo>
                  <a:lnTo>
                    <a:pt x="386693" y="81241"/>
                  </a:lnTo>
                </a:path>
                <a:path w="773429" h="161925">
                  <a:moveTo>
                    <a:pt x="378968" y="82876"/>
                  </a:moveTo>
                  <a:lnTo>
                    <a:pt x="382817" y="82072"/>
                  </a:lnTo>
                </a:path>
                <a:path w="773429" h="161925">
                  <a:moveTo>
                    <a:pt x="375091" y="83680"/>
                  </a:moveTo>
                  <a:lnTo>
                    <a:pt x="378968" y="82876"/>
                  </a:lnTo>
                </a:path>
                <a:path w="773429" h="161925">
                  <a:moveTo>
                    <a:pt x="371214" y="84511"/>
                  </a:moveTo>
                  <a:lnTo>
                    <a:pt x="375091" y="83680"/>
                  </a:lnTo>
                </a:path>
                <a:path w="773429" h="161925">
                  <a:moveTo>
                    <a:pt x="367366" y="85315"/>
                  </a:moveTo>
                  <a:lnTo>
                    <a:pt x="371214" y="84511"/>
                  </a:lnTo>
                </a:path>
                <a:path w="773429" h="161925">
                  <a:moveTo>
                    <a:pt x="363489" y="86119"/>
                  </a:moveTo>
                  <a:lnTo>
                    <a:pt x="367366" y="85315"/>
                  </a:lnTo>
                </a:path>
                <a:path w="773429" h="161925">
                  <a:moveTo>
                    <a:pt x="359612" y="86923"/>
                  </a:moveTo>
                  <a:lnTo>
                    <a:pt x="363489" y="86119"/>
                  </a:lnTo>
                </a:path>
                <a:path w="773429" h="161925">
                  <a:moveTo>
                    <a:pt x="355763" y="87754"/>
                  </a:moveTo>
                  <a:lnTo>
                    <a:pt x="359612" y="86923"/>
                  </a:lnTo>
                </a:path>
                <a:path w="773429" h="161925">
                  <a:moveTo>
                    <a:pt x="351887" y="88558"/>
                  </a:moveTo>
                  <a:lnTo>
                    <a:pt x="355763" y="87754"/>
                  </a:lnTo>
                </a:path>
                <a:path w="773429" h="161925">
                  <a:moveTo>
                    <a:pt x="348010" y="89307"/>
                  </a:moveTo>
                  <a:lnTo>
                    <a:pt x="351887" y="88558"/>
                  </a:lnTo>
                </a:path>
                <a:path w="773429" h="161925">
                  <a:moveTo>
                    <a:pt x="344162" y="90138"/>
                  </a:moveTo>
                  <a:lnTo>
                    <a:pt x="348010" y="89307"/>
                  </a:lnTo>
                </a:path>
                <a:path w="773429" h="161925">
                  <a:moveTo>
                    <a:pt x="340285" y="90942"/>
                  </a:moveTo>
                  <a:lnTo>
                    <a:pt x="344162" y="90138"/>
                  </a:lnTo>
                </a:path>
                <a:path w="773429" h="161925">
                  <a:moveTo>
                    <a:pt x="336408" y="91746"/>
                  </a:moveTo>
                  <a:lnTo>
                    <a:pt x="340285" y="90942"/>
                  </a:lnTo>
                </a:path>
                <a:path w="773429" h="161925">
                  <a:moveTo>
                    <a:pt x="332559" y="92577"/>
                  </a:moveTo>
                  <a:lnTo>
                    <a:pt x="336408" y="91746"/>
                  </a:lnTo>
                </a:path>
                <a:path w="773429" h="161925">
                  <a:moveTo>
                    <a:pt x="328682" y="93381"/>
                  </a:moveTo>
                  <a:lnTo>
                    <a:pt x="332559" y="92577"/>
                  </a:lnTo>
                </a:path>
                <a:path w="773429" h="161925">
                  <a:moveTo>
                    <a:pt x="324805" y="94185"/>
                  </a:moveTo>
                  <a:lnTo>
                    <a:pt x="328682" y="93381"/>
                  </a:lnTo>
                </a:path>
                <a:path w="773429" h="161925">
                  <a:moveTo>
                    <a:pt x="320957" y="94989"/>
                  </a:moveTo>
                  <a:lnTo>
                    <a:pt x="324805" y="94185"/>
                  </a:lnTo>
                </a:path>
                <a:path w="773429" h="161925">
                  <a:moveTo>
                    <a:pt x="317080" y="95765"/>
                  </a:moveTo>
                  <a:lnTo>
                    <a:pt x="320957" y="94989"/>
                  </a:lnTo>
                </a:path>
                <a:path w="773429" h="161925">
                  <a:moveTo>
                    <a:pt x="313204" y="96569"/>
                  </a:moveTo>
                  <a:lnTo>
                    <a:pt x="317080" y="95765"/>
                  </a:lnTo>
                </a:path>
                <a:path w="773429" h="161925">
                  <a:moveTo>
                    <a:pt x="309355" y="97372"/>
                  </a:moveTo>
                  <a:lnTo>
                    <a:pt x="313204" y="96569"/>
                  </a:lnTo>
                </a:path>
                <a:path w="773429" h="161925">
                  <a:moveTo>
                    <a:pt x="305478" y="98204"/>
                  </a:moveTo>
                  <a:lnTo>
                    <a:pt x="309355" y="97372"/>
                  </a:lnTo>
                </a:path>
                <a:path w="773429" h="161925">
                  <a:moveTo>
                    <a:pt x="301629" y="99008"/>
                  </a:moveTo>
                  <a:lnTo>
                    <a:pt x="305478" y="98204"/>
                  </a:lnTo>
                </a:path>
                <a:path w="773429" h="161925">
                  <a:moveTo>
                    <a:pt x="297752" y="99812"/>
                  </a:moveTo>
                  <a:lnTo>
                    <a:pt x="301629" y="99008"/>
                  </a:lnTo>
                </a:path>
                <a:path w="773429" h="161925">
                  <a:moveTo>
                    <a:pt x="293876" y="100643"/>
                  </a:moveTo>
                  <a:lnTo>
                    <a:pt x="297752" y="99812"/>
                  </a:lnTo>
                </a:path>
                <a:path w="773429" h="161925">
                  <a:moveTo>
                    <a:pt x="290027" y="101447"/>
                  </a:moveTo>
                  <a:lnTo>
                    <a:pt x="293876" y="100643"/>
                  </a:lnTo>
                </a:path>
                <a:path w="773429" h="161925">
                  <a:moveTo>
                    <a:pt x="286150" y="102195"/>
                  </a:moveTo>
                  <a:lnTo>
                    <a:pt x="290027" y="101447"/>
                  </a:lnTo>
                </a:path>
                <a:path w="773429" h="161925">
                  <a:moveTo>
                    <a:pt x="282274" y="103027"/>
                  </a:moveTo>
                  <a:lnTo>
                    <a:pt x="286150" y="102195"/>
                  </a:lnTo>
                </a:path>
                <a:path w="773429" h="161925">
                  <a:moveTo>
                    <a:pt x="278425" y="103831"/>
                  </a:moveTo>
                  <a:lnTo>
                    <a:pt x="282274" y="103027"/>
                  </a:lnTo>
                </a:path>
                <a:path w="773429" h="161925">
                  <a:moveTo>
                    <a:pt x="274548" y="104635"/>
                  </a:moveTo>
                  <a:lnTo>
                    <a:pt x="278425" y="103831"/>
                  </a:lnTo>
                </a:path>
                <a:path w="773429" h="161925">
                  <a:moveTo>
                    <a:pt x="270671" y="105439"/>
                  </a:moveTo>
                  <a:lnTo>
                    <a:pt x="274548" y="104635"/>
                  </a:lnTo>
                </a:path>
                <a:path w="773429" h="161925">
                  <a:moveTo>
                    <a:pt x="266822" y="106270"/>
                  </a:moveTo>
                  <a:lnTo>
                    <a:pt x="270671" y="105439"/>
                  </a:lnTo>
                </a:path>
                <a:path w="773429" h="161925">
                  <a:moveTo>
                    <a:pt x="262946" y="107018"/>
                  </a:moveTo>
                  <a:lnTo>
                    <a:pt x="266822" y="106270"/>
                  </a:lnTo>
                </a:path>
                <a:path w="773429" h="161925">
                  <a:moveTo>
                    <a:pt x="259069" y="107822"/>
                  </a:moveTo>
                  <a:lnTo>
                    <a:pt x="262946" y="107018"/>
                  </a:lnTo>
                </a:path>
                <a:path w="773429" h="161925">
                  <a:moveTo>
                    <a:pt x="255220" y="108654"/>
                  </a:moveTo>
                  <a:lnTo>
                    <a:pt x="259069" y="107822"/>
                  </a:lnTo>
                </a:path>
                <a:path w="773429" h="161925">
                  <a:moveTo>
                    <a:pt x="251343" y="109458"/>
                  </a:moveTo>
                  <a:lnTo>
                    <a:pt x="255220" y="108654"/>
                  </a:lnTo>
                </a:path>
                <a:path w="773429" h="161925">
                  <a:moveTo>
                    <a:pt x="247467" y="110261"/>
                  </a:moveTo>
                  <a:lnTo>
                    <a:pt x="251343" y="109458"/>
                  </a:lnTo>
                </a:path>
                <a:path w="773429" h="161925">
                  <a:moveTo>
                    <a:pt x="243618" y="111093"/>
                  </a:moveTo>
                  <a:lnTo>
                    <a:pt x="247467" y="110261"/>
                  </a:lnTo>
                </a:path>
                <a:path w="773429" h="161925">
                  <a:moveTo>
                    <a:pt x="239741" y="111841"/>
                  </a:moveTo>
                  <a:lnTo>
                    <a:pt x="243618" y="111093"/>
                  </a:lnTo>
                </a:path>
                <a:path w="773429" h="161925">
                  <a:moveTo>
                    <a:pt x="235892" y="112645"/>
                  </a:moveTo>
                  <a:lnTo>
                    <a:pt x="239741" y="111841"/>
                  </a:lnTo>
                </a:path>
                <a:path w="773429" h="161925">
                  <a:moveTo>
                    <a:pt x="232016" y="113477"/>
                  </a:moveTo>
                  <a:lnTo>
                    <a:pt x="235892" y="112645"/>
                  </a:lnTo>
                </a:path>
                <a:path w="773429" h="161925">
                  <a:moveTo>
                    <a:pt x="228139" y="114280"/>
                  </a:moveTo>
                  <a:lnTo>
                    <a:pt x="232016" y="113477"/>
                  </a:lnTo>
                </a:path>
                <a:path w="773429" h="161925">
                  <a:moveTo>
                    <a:pt x="224290" y="115084"/>
                  </a:moveTo>
                  <a:lnTo>
                    <a:pt x="228139" y="114280"/>
                  </a:lnTo>
                </a:path>
                <a:path w="773429" h="161925">
                  <a:moveTo>
                    <a:pt x="220414" y="115833"/>
                  </a:moveTo>
                  <a:lnTo>
                    <a:pt x="224290" y="115084"/>
                  </a:lnTo>
                </a:path>
                <a:path w="773429" h="161925">
                  <a:moveTo>
                    <a:pt x="216537" y="116664"/>
                  </a:moveTo>
                  <a:lnTo>
                    <a:pt x="220414" y="115833"/>
                  </a:lnTo>
                </a:path>
                <a:path w="773429" h="161925">
                  <a:moveTo>
                    <a:pt x="212688" y="117468"/>
                  </a:moveTo>
                  <a:lnTo>
                    <a:pt x="216537" y="116664"/>
                  </a:lnTo>
                </a:path>
                <a:path w="773429" h="161925">
                  <a:moveTo>
                    <a:pt x="208812" y="118272"/>
                  </a:moveTo>
                  <a:lnTo>
                    <a:pt x="212688" y="117468"/>
                  </a:lnTo>
                </a:path>
                <a:path w="773429" h="161925">
                  <a:moveTo>
                    <a:pt x="204935" y="119103"/>
                  </a:moveTo>
                  <a:lnTo>
                    <a:pt x="208812" y="118272"/>
                  </a:lnTo>
                </a:path>
                <a:path w="773429" h="161925">
                  <a:moveTo>
                    <a:pt x="201085" y="119852"/>
                  </a:moveTo>
                  <a:lnTo>
                    <a:pt x="204935" y="119103"/>
                  </a:lnTo>
                </a:path>
                <a:path w="773429" h="161925">
                  <a:moveTo>
                    <a:pt x="197209" y="120656"/>
                  </a:moveTo>
                  <a:lnTo>
                    <a:pt x="201085" y="119852"/>
                  </a:lnTo>
                </a:path>
                <a:path w="773429" h="161925">
                  <a:moveTo>
                    <a:pt x="193333" y="121487"/>
                  </a:moveTo>
                  <a:lnTo>
                    <a:pt x="197209" y="120656"/>
                  </a:lnTo>
                </a:path>
                <a:path w="773429" h="161925">
                  <a:moveTo>
                    <a:pt x="189484" y="122291"/>
                  </a:moveTo>
                  <a:lnTo>
                    <a:pt x="193333" y="121487"/>
                  </a:lnTo>
                </a:path>
                <a:path w="773429" h="161925">
                  <a:moveTo>
                    <a:pt x="185607" y="123095"/>
                  </a:moveTo>
                  <a:lnTo>
                    <a:pt x="189484" y="122291"/>
                  </a:lnTo>
                </a:path>
                <a:path w="773429" h="161925">
                  <a:moveTo>
                    <a:pt x="181730" y="123871"/>
                  </a:moveTo>
                  <a:lnTo>
                    <a:pt x="185607" y="123095"/>
                  </a:lnTo>
                </a:path>
                <a:path w="773429" h="161925">
                  <a:moveTo>
                    <a:pt x="177881" y="124675"/>
                  </a:moveTo>
                  <a:lnTo>
                    <a:pt x="181730" y="123871"/>
                  </a:lnTo>
                </a:path>
                <a:path w="773429" h="161925">
                  <a:moveTo>
                    <a:pt x="174005" y="125478"/>
                  </a:moveTo>
                  <a:lnTo>
                    <a:pt x="177881" y="124675"/>
                  </a:lnTo>
                </a:path>
                <a:path w="773429" h="161925">
                  <a:moveTo>
                    <a:pt x="170128" y="126282"/>
                  </a:moveTo>
                  <a:lnTo>
                    <a:pt x="174005" y="125478"/>
                  </a:lnTo>
                </a:path>
                <a:path w="773429" h="161925">
                  <a:moveTo>
                    <a:pt x="166279" y="127114"/>
                  </a:moveTo>
                  <a:lnTo>
                    <a:pt x="170128" y="126282"/>
                  </a:lnTo>
                </a:path>
                <a:path w="773429" h="161925">
                  <a:moveTo>
                    <a:pt x="162402" y="127862"/>
                  </a:moveTo>
                  <a:lnTo>
                    <a:pt x="166279" y="127114"/>
                  </a:lnTo>
                </a:path>
                <a:path w="773429" h="161925">
                  <a:moveTo>
                    <a:pt x="158553" y="128666"/>
                  </a:moveTo>
                  <a:lnTo>
                    <a:pt x="162402" y="127862"/>
                  </a:lnTo>
                </a:path>
                <a:path w="773429" h="161925">
                  <a:moveTo>
                    <a:pt x="154677" y="129498"/>
                  </a:moveTo>
                  <a:lnTo>
                    <a:pt x="158553" y="128666"/>
                  </a:lnTo>
                </a:path>
                <a:path w="773429" h="161925">
                  <a:moveTo>
                    <a:pt x="150800" y="130301"/>
                  </a:moveTo>
                  <a:lnTo>
                    <a:pt x="154677" y="129498"/>
                  </a:lnTo>
                </a:path>
                <a:path w="773429" h="161925">
                  <a:moveTo>
                    <a:pt x="146951" y="131050"/>
                  </a:moveTo>
                  <a:lnTo>
                    <a:pt x="150800" y="130301"/>
                  </a:lnTo>
                </a:path>
                <a:path w="773429" h="161925">
                  <a:moveTo>
                    <a:pt x="143075" y="131881"/>
                  </a:moveTo>
                  <a:lnTo>
                    <a:pt x="146951" y="131050"/>
                  </a:lnTo>
                </a:path>
                <a:path w="773429" h="161925">
                  <a:moveTo>
                    <a:pt x="139198" y="132685"/>
                  </a:moveTo>
                  <a:lnTo>
                    <a:pt x="143075" y="131881"/>
                  </a:lnTo>
                </a:path>
                <a:path w="773429" h="161925">
                  <a:moveTo>
                    <a:pt x="135349" y="133489"/>
                  </a:moveTo>
                  <a:lnTo>
                    <a:pt x="139198" y="132685"/>
                  </a:lnTo>
                </a:path>
                <a:path w="773429" h="161925">
                  <a:moveTo>
                    <a:pt x="131472" y="134265"/>
                  </a:moveTo>
                  <a:lnTo>
                    <a:pt x="135349" y="133489"/>
                  </a:lnTo>
                </a:path>
                <a:path w="773429" h="161925">
                  <a:moveTo>
                    <a:pt x="127596" y="135069"/>
                  </a:moveTo>
                  <a:lnTo>
                    <a:pt x="131472" y="134265"/>
                  </a:lnTo>
                </a:path>
                <a:path w="773429" h="161925">
                  <a:moveTo>
                    <a:pt x="123747" y="135873"/>
                  </a:moveTo>
                  <a:lnTo>
                    <a:pt x="127596" y="135069"/>
                  </a:lnTo>
                </a:path>
                <a:path w="773429" h="161925">
                  <a:moveTo>
                    <a:pt x="119871" y="136677"/>
                  </a:moveTo>
                  <a:lnTo>
                    <a:pt x="123747" y="135873"/>
                  </a:lnTo>
                </a:path>
                <a:path w="773429" h="161925">
                  <a:moveTo>
                    <a:pt x="115994" y="137453"/>
                  </a:moveTo>
                  <a:lnTo>
                    <a:pt x="119871" y="136677"/>
                  </a:lnTo>
                </a:path>
                <a:path w="773429" h="161925">
                  <a:moveTo>
                    <a:pt x="112144" y="138256"/>
                  </a:moveTo>
                  <a:lnTo>
                    <a:pt x="115994" y="137453"/>
                  </a:lnTo>
                </a:path>
                <a:path w="773429" h="161925">
                  <a:moveTo>
                    <a:pt x="108268" y="139060"/>
                  </a:moveTo>
                  <a:lnTo>
                    <a:pt x="112144" y="138256"/>
                  </a:lnTo>
                </a:path>
                <a:path w="773429" h="161925">
                  <a:moveTo>
                    <a:pt x="104391" y="139892"/>
                  </a:moveTo>
                  <a:lnTo>
                    <a:pt x="108268" y="139060"/>
                  </a:lnTo>
                </a:path>
                <a:path w="773429" h="161925">
                  <a:moveTo>
                    <a:pt x="100542" y="140640"/>
                  </a:moveTo>
                  <a:lnTo>
                    <a:pt x="104391" y="139892"/>
                  </a:lnTo>
                </a:path>
                <a:path w="773429" h="161925">
                  <a:moveTo>
                    <a:pt x="96666" y="141444"/>
                  </a:moveTo>
                  <a:lnTo>
                    <a:pt x="100542" y="140640"/>
                  </a:lnTo>
                </a:path>
                <a:path w="773429" h="161925">
                  <a:moveTo>
                    <a:pt x="92817" y="142276"/>
                  </a:moveTo>
                  <a:lnTo>
                    <a:pt x="96666" y="141444"/>
                  </a:lnTo>
                </a:path>
                <a:path w="773429" h="161925">
                  <a:moveTo>
                    <a:pt x="88940" y="143079"/>
                  </a:moveTo>
                  <a:lnTo>
                    <a:pt x="92817" y="142276"/>
                  </a:lnTo>
                </a:path>
                <a:path w="773429" h="161925">
                  <a:moveTo>
                    <a:pt x="85064" y="143828"/>
                  </a:moveTo>
                  <a:lnTo>
                    <a:pt x="88940" y="143079"/>
                  </a:lnTo>
                </a:path>
                <a:path w="773429" h="161925">
                  <a:moveTo>
                    <a:pt x="81215" y="144659"/>
                  </a:moveTo>
                  <a:lnTo>
                    <a:pt x="85064" y="143828"/>
                  </a:lnTo>
                </a:path>
                <a:path w="773429" h="161925">
                  <a:moveTo>
                    <a:pt x="77338" y="145463"/>
                  </a:moveTo>
                  <a:lnTo>
                    <a:pt x="81215" y="144659"/>
                  </a:lnTo>
                </a:path>
                <a:path w="773429" h="161925">
                  <a:moveTo>
                    <a:pt x="73461" y="146267"/>
                  </a:moveTo>
                  <a:lnTo>
                    <a:pt x="77338" y="145463"/>
                  </a:lnTo>
                </a:path>
                <a:path w="773429" h="161925">
                  <a:moveTo>
                    <a:pt x="69612" y="147015"/>
                  </a:moveTo>
                  <a:lnTo>
                    <a:pt x="73461" y="146267"/>
                  </a:lnTo>
                </a:path>
                <a:path w="773429" h="161925">
                  <a:moveTo>
                    <a:pt x="65736" y="147847"/>
                  </a:moveTo>
                  <a:lnTo>
                    <a:pt x="69612" y="147015"/>
                  </a:lnTo>
                </a:path>
                <a:path w="773429" h="161925">
                  <a:moveTo>
                    <a:pt x="61859" y="148651"/>
                  </a:moveTo>
                  <a:lnTo>
                    <a:pt x="65736" y="147847"/>
                  </a:lnTo>
                </a:path>
                <a:path w="773429" h="161925">
                  <a:moveTo>
                    <a:pt x="58010" y="149399"/>
                  </a:moveTo>
                  <a:lnTo>
                    <a:pt x="61859" y="148651"/>
                  </a:lnTo>
                </a:path>
                <a:path w="773429" h="161925">
                  <a:moveTo>
                    <a:pt x="54134" y="150231"/>
                  </a:moveTo>
                  <a:lnTo>
                    <a:pt x="58010" y="149399"/>
                  </a:lnTo>
                </a:path>
                <a:path w="773429" h="161925">
                  <a:moveTo>
                    <a:pt x="50257" y="151034"/>
                  </a:moveTo>
                  <a:lnTo>
                    <a:pt x="54134" y="150231"/>
                  </a:lnTo>
                </a:path>
                <a:path w="773429" h="161925">
                  <a:moveTo>
                    <a:pt x="46408" y="151838"/>
                  </a:moveTo>
                  <a:lnTo>
                    <a:pt x="50257" y="151034"/>
                  </a:lnTo>
                </a:path>
                <a:path w="773429" h="161925">
                  <a:moveTo>
                    <a:pt x="42531" y="152614"/>
                  </a:moveTo>
                  <a:lnTo>
                    <a:pt x="46408" y="151838"/>
                  </a:lnTo>
                </a:path>
                <a:path w="773429" h="161925">
                  <a:moveTo>
                    <a:pt x="38655" y="153418"/>
                  </a:moveTo>
                  <a:lnTo>
                    <a:pt x="42531" y="152614"/>
                  </a:lnTo>
                </a:path>
                <a:path w="773429" h="161925">
                  <a:moveTo>
                    <a:pt x="34806" y="154222"/>
                  </a:moveTo>
                  <a:lnTo>
                    <a:pt x="38655" y="153418"/>
                  </a:lnTo>
                </a:path>
                <a:path w="773429" h="161925">
                  <a:moveTo>
                    <a:pt x="30929" y="154998"/>
                  </a:moveTo>
                  <a:lnTo>
                    <a:pt x="34806" y="154222"/>
                  </a:lnTo>
                </a:path>
                <a:path w="773429" h="161925">
                  <a:moveTo>
                    <a:pt x="27052" y="155802"/>
                  </a:moveTo>
                  <a:lnTo>
                    <a:pt x="30929" y="154998"/>
                  </a:lnTo>
                </a:path>
                <a:path w="773429" h="161925">
                  <a:moveTo>
                    <a:pt x="23203" y="156606"/>
                  </a:moveTo>
                  <a:lnTo>
                    <a:pt x="27052" y="155802"/>
                  </a:lnTo>
                </a:path>
                <a:path w="773429" h="161925">
                  <a:moveTo>
                    <a:pt x="19327" y="157354"/>
                  </a:moveTo>
                  <a:lnTo>
                    <a:pt x="23203" y="156606"/>
                  </a:lnTo>
                </a:path>
                <a:path w="773429" h="161925">
                  <a:moveTo>
                    <a:pt x="15478" y="158186"/>
                  </a:moveTo>
                  <a:lnTo>
                    <a:pt x="19327" y="157354"/>
                  </a:lnTo>
                </a:path>
                <a:path w="773429" h="161925">
                  <a:moveTo>
                    <a:pt x="11601" y="158989"/>
                  </a:moveTo>
                  <a:lnTo>
                    <a:pt x="15478" y="158186"/>
                  </a:lnTo>
                </a:path>
                <a:path w="773429" h="161925">
                  <a:moveTo>
                    <a:pt x="7725" y="159738"/>
                  </a:moveTo>
                  <a:lnTo>
                    <a:pt x="11601" y="158989"/>
                  </a:lnTo>
                </a:path>
                <a:path w="773429" h="161925">
                  <a:moveTo>
                    <a:pt x="3876" y="160569"/>
                  </a:moveTo>
                  <a:lnTo>
                    <a:pt x="7725" y="159738"/>
                  </a:lnTo>
                </a:path>
                <a:path w="773429" h="161925">
                  <a:moveTo>
                    <a:pt x="0" y="161373"/>
                  </a:moveTo>
                  <a:lnTo>
                    <a:pt x="3876" y="160569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73899" y="8118392"/>
              <a:ext cx="773430" cy="452755"/>
            </a:xfrm>
            <a:custGeom>
              <a:avLst/>
              <a:gdLst/>
              <a:ahLst/>
              <a:cxnLst/>
              <a:rect l="l" t="t" r="r" b="b"/>
              <a:pathLst>
                <a:path w="773429" h="452754">
                  <a:moveTo>
                    <a:pt x="769539" y="3409"/>
                  </a:moveTo>
                  <a:lnTo>
                    <a:pt x="773416" y="0"/>
                  </a:lnTo>
                </a:path>
                <a:path w="773429" h="452754">
                  <a:moveTo>
                    <a:pt x="765662" y="6763"/>
                  </a:moveTo>
                  <a:lnTo>
                    <a:pt x="769539" y="3409"/>
                  </a:lnTo>
                </a:path>
                <a:path w="773429" h="452754">
                  <a:moveTo>
                    <a:pt x="761814" y="10117"/>
                  </a:moveTo>
                  <a:lnTo>
                    <a:pt x="765662" y="6763"/>
                  </a:lnTo>
                </a:path>
                <a:path w="773429" h="452754">
                  <a:moveTo>
                    <a:pt x="757937" y="13470"/>
                  </a:moveTo>
                  <a:lnTo>
                    <a:pt x="761814" y="10117"/>
                  </a:lnTo>
                </a:path>
                <a:path w="773429" h="452754">
                  <a:moveTo>
                    <a:pt x="754060" y="16824"/>
                  </a:moveTo>
                  <a:lnTo>
                    <a:pt x="757937" y="13470"/>
                  </a:lnTo>
                </a:path>
                <a:path w="773429" h="452754">
                  <a:moveTo>
                    <a:pt x="750211" y="20178"/>
                  </a:moveTo>
                  <a:lnTo>
                    <a:pt x="754060" y="16824"/>
                  </a:lnTo>
                </a:path>
                <a:path w="773429" h="452754">
                  <a:moveTo>
                    <a:pt x="746335" y="23504"/>
                  </a:moveTo>
                  <a:lnTo>
                    <a:pt x="750211" y="20178"/>
                  </a:lnTo>
                </a:path>
                <a:path w="773429" h="452754">
                  <a:moveTo>
                    <a:pt x="742458" y="26803"/>
                  </a:moveTo>
                  <a:lnTo>
                    <a:pt x="746335" y="23504"/>
                  </a:lnTo>
                </a:path>
                <a:path w="773429" h="452754">
                  <a:moveTo>
                    <a:pt x="738609" y="30101"/>
                  </a:moveTo>
                  <a:lnTo>
                    <a:pt x="742458" y="26803"/>
                  </a:lnTo>
                </a:path>
                <a:path w="773429" h="452754">
                  <a:moveTo>
                    <a:pt x="734732" y="33400"/>
                  </a:moveTo>
                  <a:lnTo>
                    <a:pt x="738609" y="30101"/>
                  </a:lnTo>
                </a:path>
                <a:path w="773429" h="452754">
                  <a:moveTo>
                    <a:pt x="730884" y="36643"/>
                  </a:moveTo>
                  <a:lnTo>
                    <a:pt x="734732" y="33400"/>
                  </a:lnTo>
                </a:path>
                <a:path w="773429" h="452754">
                  <a:moveTo>
                    <a:pt x="727007" y="39886"/>
                  </a:moveTo>
                  <a:lnTo>
                    <a:pt x="730884" y="36643"/>
                  </a:lnTo>
                </a:path>
                <a:path w="773429" h="452754">
                  <a:moveTo>
                    <a:pt x="723130" y="43212"/>
                  </a:moveTo>
                  <a:lnTo>
                    <a:pt x="727007" y="39886"/>
                  </a:lnTo>
                </a:path>
                <a:path w="773429" h="452754">
                  <a:moveTo>
                    <a:pt x="719281" y="46399"/>
                  </a:moveTo>
                  <a:lnTo>
                    <a:pt x="723130" y="43212"/>
                  </a:lnTo>
                </a:path>
                <a:path w="773429" h="452754">
                  <a:moveTo>
                    <a:pt x="715405" y="49642"/>
                  </a:moveTo>
                  <a:lnTo>
                    <a:pt x="719281" y="46399"/>
                  </a:lnTo>
                </a:path>
                <a:path w="773429" h="452754">
                  <a:moveTo>
                    <a:pt x="711528" y="52885"/>
                  </a:moveTo>
                  <a:lnTo>
                    <a:pt x="715405" y="49642"/>
                  </a:lnTo>
                </a:path>
                <a:path w="773429" h="452754">
                  <a:moveTo>
                    <a:pt x="707679" y="56073"/>
                  </a:moveTo>
                  <a:lnTo>
                    <a:pt x="711528" y="52885"/>
                  </a:lnTo>
                </a:path>
                <a:path w="773429" h="452754">
                  <a:moveTo>
                    <a:pt x="703802" y="59288"/>
                  </a:moveTo>
                  <a:lnTo>
                    <a:pt x="707679" y="56073"/>
                  </a:lnTo>
                </a:path>
                <a:path w="773429" h="452754">
                  <a:moveTo>
                    <a:pt x="699926" y="62476"/>
                  </a:moveTo>
                  <a:lnTo>
                    <a:pt x="703802" y="59288"/>
                  </a:lnTo>
                </a:path>
                <a:path w="773429" h="452754">
                  <a:moveTo>
                    <a:pt x="696077" y="65608"/>
                  </a:moveTo>
                  <a:lnTo>
                    <a:pt x="699926" y="62476"/>
                  </a:lnTo>
                </a:path>
                <a:path w="773429" h="452754">
                  <a:moveTo>
                    <a:pt x="692200" y="68795"/>
                  </a:moveTo>
                  <a:lnTo>
                    <a:pt x="696077" y="65608"/>
                  </a:lnTo>
                </a:path>
                <a:path w="773429" h="452754">
                  <a:moveTo>
                    <a:pt x="688323" y="71955"/>
                  </a:moveTo>
                  <a:lnTo>
                    <a:pt x="692200" y="68795"/>
                  </a:lnTo>
                </a:path>
                <a:path w="773429" h="452754">
                  <a:moveTo>
                    <a:pt x="684474" y="75087"/>
                  </a:moveTo>
                  <a:lnTo>
                    <a:pt x="688323" y="71955"/>
                  </a:lnTo>
                </a:path>
                <a:path w="773429" h="452754">
                  <a:moveTo>
                    <a:pt x="680598" y="78219"/>
                  </a:moveTo>
                  <a:lnTo>
                    <a:pt x="684474" y="75087"/>
                  </a:lnTo>
                </a:path>
                <a:path w="773429" h="452754">
                  <a:moveTo>
                    <a:pt x="676721" y="81324"/>
                  </a:moveTo>
                  <a:lnTo>
                    <a:pt x="680598" y="78219"/>
                  </a:lnTo>
                </a:path>
                <a:path w="773429" h="452754">
                  <a:moveTo>
                    <a:pt x="672872" y="84456"/>
                  </a:moveTo>
                  <a:lnTo>
                    <a:pt x="676721" y="81324"/>
                  </a:lnTo>
                </a:path>
                <a:path w="773429" h="452754">
                  <a:moveTo>
                    <a:pt x="668996" y="87533"/>
                  </a:moveTo>
                  <a:lnTo>
                    <a:pt x="672872" y="84456"/>
                  </a:lnTo>
                </a:path>
                <a:path w="773429" h="452754">
                  <a:moveTo>
                    <a:pt x="665119" y="90609"/>
                  </a:moveTo>
                  <a:lnTo>
                    <a:pt x="668996" y="87533"/>
                  </a:lnTo>
                </a:path>
                <a:path w="773429" h="452754">
                  <a:moveTo>
                    <a:pt x="661270" y="93714"/>
                  </a:moveTo>
                  <a:lnTo>
                    <a:pt x="665119" y="90609"/>
                  </a:lnTo>
                </a:path>
                <a:path w="773429" h="452754">
                  <a:moveTo>
                    <a:pt x="657394" y="96735"/>
                  </a:moveTo>
                  <a:lnTo>
                    <a:pt x="661270" y="93714"/>
                  </a:lnTo>
                </a:path>
                <a:path w="773429" h="452754">
                  <a:moveTo>
                    <a:pt x="653545" y="99784"/>
                  </a:moveTo>
                  <a:lnTo>
                    <a:pt x="657394" y="96735"/>
                  </a:lnTo>
                </a:path>
                <a:path w="773429" h="452754">
                  <a:moveTo>
                    <a:pt x="649668" y="102805"/>
                  </a:moveTo>
                  <a:lnTo>
                    <a:pt x="653545" y="99784"/>
                  </a:lnTo>
                </a:path>
                <a:path w="773429" h="452754">
                  <a:moveTo>
                    <a:pt x="645791" y="105826"/>
                  </a:moveTo>
                  <a:lnTo>
                    <a:pt x="649668" y="102805"/>
                  </a:lnTo>
                </a:path>
                <a:path w="773429" h="452754">
                  <a:moveTo>
                    <a:pt x="641915" y="108875"/>
                  </a:moveTo>
                  <a:lnTo>
                    <a:pt x="645791" y="105826"/>
                  </a:lnTo>
                </a:path>
                <a:path w="773429" h="452754">
                  <a:moveTo>
                    <a:pt x="638066" y="111897"/>
                  </a:moveTo>
                  <a:lnTo>
                    <a:pt x="641915" y="108875"/>
                  </a:lnTo>
                </a:path>
                <a:path w="773429" h="452754">
                  <a:moveTo>
                    <a:pt x="634189" y="114863"/>
                  </a:moveTo>
                  <a:lnTo>
                    <a:pt x="638066" y="111897"/>
                  </a:lnTo>
                </a:path>
                <a:path w="773429" h="452754">
                  <a:moveTo>
                    <a:pt x="630340" y="117856"/>
                  </a:moveTo>
                  <a:lnTo>
                    <a:pt x="634189" y="114863"/>
                  </a:lnTo>
                </a:path>
                <a:path w="773429" h="452754">
                  <a:moveTo>
                    <a:pt x="626464" y="120822"/>
                  </a:moveTo>
                  <a:lnTo>
                    <a:pt x="630340" y="117856"/>
                  </a:lnTo>
                </a:path>
                <a:path w="773429" h="452754">
                  <a:moveTo>
                    <a:pt x="622587" y="123815"/>
                  </a:moveTo>
                  <a:lnTo>
                    <a:pt x="626464" y="120822"/>
                  </a:lnTo>
                </a:path>
                <a:path w="773429" h="452754">
                  <a:moveTo>
                    <a:pt x="618738" y="126726"/>
                  </a:moveTo>
                  <a:lnTo>
                    <a:pt x="622587" y="123815"/>
                  </a:lnTo>
                </a:path>
                <a:path w="773429" h="452754">
                  <a:moveTo>
                    <a:pt x="614834" y="129664"/>
                  </a:moveTo>
                  <a:lnTo>
                    <a:pt x="618738" y="126726"/>
                  </a:lnTo>
                </a:path>
                <a:path w="773429" h="452754">
                  <a:moveTo>
                    <a:pt x="610985" y="132574"/>
                  </a:moveTo>
                  <a:lnTo>
                    <a:pt x="614834" y="129664"/>
                  </a:lnTo>
                </a:path>
                <a:path w="773429" h="452754">
                  <a:moveTo>
                    <a:pt x="607136" y="135512"/>
                  </a:moveTo>
                  <a:lnTo>
                    <a:pt x="610985" y="132574"/>
                  </a:lnTo>
                </a:path>
                <a:path w="773429" h="452754">
                  <a:moveTo>
                    <a:pt x="603231" y="138423"/>
                  </a:moveTo>
                  <a:lnTo>
                    <a:pt x="607136" y="135512"/>
                  </a:lnTo>
                </a:path>
                <a:path w="773429" h="452754">
                  <a:moveTo>
                    <a:pt x="599382" y="141305"/>
                  </a:moveTo>
                  <a:lnTo>
                    <a:pt x="603231" y="138423"/>
                  </a:lnTo>
                </a:path>
                <a:path w="773429" h="452754">
                  <a:moveTo>
                    <a:pt x="595506" y="144160"/>
                  </a:moveTo>
                  <a:lnTo>
                    <a:pt x="599382" y="141305"/>
                  </a:lnTo>
                </a:path>
                <a:path w="773429" h="452754">
                  <a:moveTo>
                    <a:pt x="591657" y="147043"/>
                  </a:moveTo>
                  <a:lnTo>
                    <a:pt x="595506" y="144160"/>
                  </a:lnTo>
                </a:path>
                <a:path w="773429" h="452754">
                  <a:moveTo>
                    <a:pt x="587808" y="149898"/>
                  </a:moveTo>
                  <a:lnTo>
                    <a:pt x="591657" y="147043"/>
                  </a:lnTo>
                </a:path>
                <a:path w="773429" h="452754">
                  <a:moveTo>
                    <a:pt x="583931" y="152781"/>
                  </a:moveTo>
                  <a:lnTo>
                    <a:pt x="587808" y="149898"/>
                  </a:lnTo>
                </a:path>
                <a:path w="773429" h="452754">
                  <a:moveTo>
                    <a:pt x="580055" y="155580"/>
                  </a:moveTo>
                  <a:lnTo>
                    <a:pt x="583931" y="152781"/>
                  </a:lnTo>
                </a:path>
                <a:path w="773429" h="452754">
                  <a:moveTo>
                    <a:pt x="576178" y="158407"/>
                  </a:moveTo>
                  <a:lnTo>
                    <a:pt x="580055" y="155580"/>
                  </a:lnTo>
                </a:path>
                <a:path w="773429" h="452754">
                  <a:moveTo>
                    <a:pt x="572329" y="161207"/>
                  </a:moveTo>
                  <a:lnTo>
                    <a:pt x="576178" y="158407"/>
                  </a:lnTo>
                </a:path>
                <a:path w="773429" h="452754">
                  <a:moveTo>
                    <a:pt x="568425" y="164034"/>
                  </a:moveTo>
                  <a:lnTo>
                    <a:pt x="572329" y="161207"/>
                  </a:lnTo>
                </a:path>
                <a:path w="773429" h="452754">
                  <a:moveTo>
                    <a:pt x="564603" y="166806"/>
                  </a:moveTo>
                  <a:lnTo>
                    <a:pt x="568425" y="164034"/>
                  </a:lnTo>
                </a:path>
                <a:path w="773429" h="452754">
                  <a:moveTo>
                    <a:pt x="560727" y="169605"/>
                  </a:moveTo>
                  <a:lnTo>
                    <a:pt x="564603" y="166806"/>
                  </a:lnTo>
                </a:path>
                <a:path w="773429" h="452754">
                  <a:moveTo>
                    <a:pt x="556823" y="172377"/>
                  </a:moveTo>
                  <a:lnTo>
                    <a:pt x="560727" y="169605"/>
                  </a:lnTo>
                </a:path>
                <a:path w="773429" h="452754">
                  <a:moveTo>
                    <a:pt x="553001" y="175121"/>
                  </a:moveTo>
                  <a:lnTo>
                    <a:pt x="556823" y="172377"/>
                  </a:lnTo>
                </a:path>
                <a:path w="773429" h="452754">
                  <a:moveTo>
                    <a:pt x="549097" y="177838"/>
                  </a:moveTo>
                  <a:lnTo>
                    <a:pt x="553001" y="175121"/>
                  </a:lnTo>
                </a:path>
                <a:path w="773429" h="452754">
                  <a:moveTo>
                    <a:pt x="545248" y="180609"/>
                  </a:moveTo>
                  <a:lnTo>
                    <a:pt x="549097" y="177838"/>
                  </a:lnTo>
                </a:path>
                <a:path w="773429" h="452754">
                  <a:moveTo>
                    <a:pt x="541371" y="183298"/>
                  </a:moveTo>
                  <a:lnTo>
                    <a:pt x="545248" y="180609"/>
                  </a:lnTo>
                </a:path>
                <a:path w="773429" h="452754">
                  <a:moveTo>
                    <a:pt x="537523" y="186014"/>
                  </a:moveTo>
                  <a:lnTo>
                    <a:pt x="541371" y="183298"/>
                  </a:lnTo>
                </a:path>
                <a:path w="773429" h="452754">
                  <a:moveTo>
                    <a:pt x="533646" y="188731"/>
                  </a:moveTo>
                  <a:lnTo>
                    <a:pt x="537523" y="186014"/>
                  </a:lnTo>
                </a:path>
                <a:path w="773429" h="452754">
                  <a:moveTo>
                    <a:pt x="529769" y="191419"/>
                  </a:moveTo>
                  <a:lnTo>
                    <a:pt x="533646" y="188731"/>
                  </a:lnTo>
                </a:path>
                <a:path w="773429" h="452754">
                  <a:moveTo>
                    <a:pt x="525920" y="194080"/>
                  </a:moveTo>
                  <a:lnTo>
                    <a:pt x="529769" y="191419"/>
                  </a:lnTo>
                </a:path>
                <a:path w="773429" h="452754">
                  <a:moveTo>
                    <a:pt x="522044" y="196741"/>
                  </a:moveTo>
                  <a:lnTo>
                    <a:pt x="525920" y="194080"/>
                  </a:lnTo>
                </a:path>
                <a:path w="773429" h="452754">
                  <a:moveTo>
                    <a:pt x="518167" y="199374"/>
                  </a:moveTo>
                  <a:lnTo>
                    <a:pt x="522044" y="196741"/>
                  </a:lnTo>
                </a:path>
                <a:path w="773429" h="452754">
                  <a:moveTo>
                    <a:pt x="514318" y="202035"/>
                  </a:moveTo>
                  <a:lnTo>
                    <a:pt x="518167" y="199374"/>
                  </a:lnTo>
                </a:path>
                <a:path w="773429" h="452754">
                  <a:moveTo>
                    <a:pt x="510441" y="204696"/>
                  </a:moveTo>
                  <a:lnTo>
                    <a:pt x="514318" y="202035"/>
                  </a:lnTo>
                </a:path>
                <a:path w="773429" h="452754">
                  <a:moveTo>
                    <a:pt x="506592" y="207274"/>
                  </a:moveTo>
                  <a:lnTo>
                    <a:pt x="510441" y="204696"/>
                  </a:lnTo>
                </a:path>
                <a:path w="773429" h="452754">
                  <a:moveTo>
                    <a:pt x="502688" y="209880"/>
                  </a:moveTo>
                  <a:lnTo>
                    <a:pt x="506592" y="207274"/>
                  </a:lnTo>
                </a:path>
                <a:path w="773429" h="452754">
                  <a:moveTo>
                    <a:pt x="498867" y="212485"/>
                  </a:moveTo>
                  <a:lnTo>
                    <a:pt x="502688" y="209880"/>
                  </a:lnTo>
                </a:path>
                <a:path w="773429" h="452754">
                  <a:moveTo>
                    <a:pt x="494963" y="215091"/>
                  </a:moveTo>
                  <a:lnTo>
                    <a:pt x="498867" y="212485"/>
                  </a:lnTo>
                </a:path>
                <a:path w="773429" h="452754">
                  <a:moveTo>
                    <a:pt x="491086" y="217641"/>
                  </a:moveTo>
                  <a:lnTo>
                    <a:pt x="494963" y="215091"/>
                  </a:lnTo>
                </a:path>
                <a:path w="773429" h="452754">
                  <a:moveTo>
                    <a:pt x="487265" y="220218"/>
                  </a:moveTo>
                  <a:lnTo>
                    <a:pt x="491086" y="217641"/>
                  </a:lnTo>
                </a:path>
                <a:path w="773429" h="452754">
                  <a:moveTo>
                    <a:pt x="483360" y="222768"/>
                  </a:moveTo>
                  <a:lnTo>
                    <a:pt x="487265" y="220218"/>
                  </a:lnTo>
                </a:path>
                <a:path w="773429" h="452754">
                  <a:moveTo>
                    <a:pt x="479511" y="225318"/>
                  </a:moveTo>
                  <a:lnTo>
                    <a:pt x="483360" y="222768"/>
                  </a:lnTo>
                </a:path>
                <a:path w="773429" h="452754">
                  <a:moveTo>
                    <a:pt x="475635" y="227813"/>
                  </a:moveTo>
                  <a:lnTo>
                    <a:pt x="479511" y="225318"/>
                  </a:lnTo>
                </a:path>
                <a:path w="773429" h="452754">
                  <a:moveTo>
                    <a:pt x="471758" y="230363"/>
                  </a:moveTo>
                  <a:lnTo>
                    <a:pt x="475635" y="227813"/>
                  </a:lnTo>
                </a:path>
                <a:path w="773429" h="452754">
                  <a:moveTo>
                    <a:pt x="467882" y="232830"/>
                  </a:moveTo>
                  <a:lnTo>
                    <a:pt x="471758" y="230363"/>
                  </a:lnTo>
                </a:path>
                <a:path w="773429" h="452754">
                  <a:moveTo>
                    <a:pt x="464032" y="235325"/>
                  </a:moveTo>
                  <a:lnTo>
                    <a:pt x="467882" y="232830"/>
                  </a:lnTo>
                </a:path>
                <a:path w="773429" h="452754">
                  <a:moveTo>
                    <a:pt x="460183" y="237819"/>
                  </a:moveTo>
                  <a:lnTo>
                    <a:pt x="464032" y="235325"/>
                  </a:lnTo>
                </a:path>
                <a:path w="773429" h="452754">
                  <a:moveTo>
                    <a:pt x="456279" y="240314"/>
                  </a:moveTo>
                  <a:lnTo>
                    <a:pt x="460183" y="237819"/>
                  </a:lnTo>
                </a:path>
                <a:path w="773429" h="452754">
                  <a:moveTo>
                    <a:pt x="452458" y="242753"/>
                  </a:moveTo>
                  <a:lnTo>
                    <a:pt x="456279" y="240314"/>
                  </a:lnTo>
                </a:path>
                <a:path w="773429" h="452754">
                  <a:moveTo>
                    <a:pt x="448553" y="245248"/>
                  </a:moveTo>
                  <a:lnTo>
                    <a:pt x="452458" y="242753"/>
                  </a:lnTo>
                </a:path>
                <a:path w="773429" h="452754">
                  <a:moveTo>
                    <a:pt x="444705" y="247687"/>
                  </a:moveTo>
                  <a:lnTo>
                    <a:pt x="448553" y="245248"/>
                  </a:lnTo>
                </a:path>
                <a:path w="773429" h="452754">
                  <a:moveTo>
                    <a:pt x="440828" y="250098"/>
                  </a:moveTo>
                  <a:lnTo>
                    <a:pt x="444705" y="247687"/>
                  </a:lnTo>
                </a:path>
                <a:path w="773429" h="452754">
                  <a:moveTo>
                    <a:pt x="436952" y="252482"/>
                  </a:moveTo>
                  <a:lnTo>
                    <a:pt x="440828" y="250098"/>
                  </a:lnTo>
                </a:path>
                <a:path w="773429" h="452754">
                  <a:moveTo>
                    <a:pt x="433103" y="254921"/>
                  </a:moveTo>
                  <a:lnTo>
                    <a:pt x="436952" y="252482"/>
                  </a:lnTo>
                </a:path>
                <a:path w="773429" h="452754">
                  <a:moveTo>
                    <a:pt x="429226" y="257305"/>
                  </a:moveTo>
                  <a:lnTo>
                    <a:pt x="433103" y="254921"/>
                  </a:lnTo>
                </a:path>
                <a:path w="773429" h="452754">
                  <a:moveTo>
                    <a:pt x="425349" y="259689"/>
                  </a:moveTo>
                  <a:lnTo>
                    <a:pt x="429226" y="257305"/>
                  </a:lnTo>
                </a:path>
                <a:path w="773429" h="452754">
                  <a:moveTo>
                    <a:pt x="421501" y="262072"/>
                  </a:moveTo>
                  <a:lnTo>
                    <a:pt x="425349" y="259689"/>
                  </a:lnTo>
                </a:path>
                <a:path w="773429" h="452754">
                  <a:moveTo>
                    <a:pt x="417624" y="264401"/>
                  </a:moveTo>
                  <a:lnTo>
                    <a:pt x="421501" y="262072"/>
                  </a:lnTo>
                </a:path>
                <a:path w="773429" h="452754">
                  <a:moveTo>
                    <a:pt x="413775" y="266729"/>
                  </a:moveTo>
                  <a:lnTo>
                    <a:pt x="417624" y="264401"/>
                  </a:lnTo>
                </a:path>
                <a:path w="773429" h="452754">
                  <a:moveTo>
                    <a:pt x="409898" y="269113"/>
                  </a:moveTo>
                  <a:lnTo>
                    <a:pt x="413775" y="266729"/>
                  </a:lnTo>
                </a:path>
                <a:path w="773429" h="452754">
                  <a:moveTo>
                    <a:pt x="406022" y="271441"/>
                  </a:moveTo>
                  <a:lnTo>
                    <a:pt x="409898" y="269113"/>
                  </a:lnTo>
                </a:path>
                <a:path w="773429" h="452754">
                  <a:moveTo>
                    <a:pt x="402145" y="273714"/>
                  </a:moveTo>
                  <a:lnTo>
                    <a:pt x="406022" y="271441"/>
                  </a:lnTo>
                </a:path>
                <a:path w="773429" h="452754">
                  <a:moveTo>
                    <a:pt x="398296" y="276042"/>
                  </a:moveTo>
                  <a:lnTo>
                    <a:pt x="402145" y="273714"/>
                  </a:lnTo>
                </a:path>
                <a:path w="773429" h="452754">
                  <a:moveTo>
                    <a:pt x="394419" y="278315"/>
                  </a:moveTo>
                  <a:lnTo>
                    <a:pt x="398296" y="276042"/>
                  </a:lnTo>
                </a:path>
                <a:path w="773429" h="452754">
                  <a:moveTo>
                    <a:pt x="390543" y="280588"/>
                  </a:moveTo>
                  <a:lnTo>
                    <a:pt x="394419" y="278315"/>
                  </a:lnTo>
                </a:path>
                <a:path w="773429" h="452754">
                  <a:moveTo>
                    <a:pt x="386694" y="282861"/>
                  </a:moveTo>
                  <a:lnTo>
                    <a:pt x="390543" y="280588"/>
                  </a:lnTo>
                </a:path>
                <a:path w="773429" h="452754">
                  <a:moveTo>
                    <a:pt x="382817" y="285134"/>
                  </a:moveTo>
                  <a:lnTo>
                    <a:pt x="386694" y="282861"/>
                  </a:lnTo>
                </a:path>
                <a:path w="773429" h="452754">
                  <a:moveTo>
                    <a:pt x="378968" y="287351"/>
                  </a:moveTo>
                  <a:lnTo>
                    <a:pt x="382817" y="285134"/>
                  </a:lnTo>
                </a:path>
                <a:path w="773429" h="452754">
                  <a:moveTo>
                    <a:pt x="375091" y="289624"/>
                  </a:moveTo>
                  <a:lnTo>
                    <a:pt x="378968" y="287351"/>
                  </a:lnTo>
                </a:path>
                <a:path w="773429" h="452754">
                  <a:moveTo>
                    <a:pt x="371215" y="291841"/>
                  </a:moveTo>
                  <a:lnTo>
                    <a:pt x="375091" y="289624"/>
                  </a:lnTo>
                </a:path>
                <a:path w="773429" h="452754">
                  <a:moveTo>
                    <a:pt x="367366" y="294059"/>
                  </a:moveTo>
                  <a:lnTo>
                    <a:pt x="371215" y="291841"/>
                  </a:lnTo>
                </a:path>
                <a:path w="773429" h="452754">
                  <a:moveTo>
                    <a:pt x="363489" y="296221"/>
                  </a:moveTo>
                  <a:lnTo>
                    <a:pt x="367366" y="294059"/>
                  </a:lnTo>
                </a:path>
                <a:path w="773429" h="452754">
                  <a:moveTo>
                    <a:pt x="359612" y="298466"/>
                  </a:moveTo>
                  <a:lnTo>
                    <a:pt x="363489" y="296221"/>
                  </a:lnTo>
                </a:path>
                <a:path w="773429" h="452754">
                  <a:moveTo>
                    <a:pt x="355764" y="300628"/>
                  </a:moveTo>
                  <a:lnTo>
                    <a:pt x="359612" y="298466"/>
                  </a:lnTo>
                </a:path>
                <a:path w="773429" h="452754">
                  <a:moveTo>
                    <a:pt x="351887" y="302790"/>
                  </a:moveTo>
                  <a:lnTo>
                    <a:pt x="355764" y="300628"/>
                  </a:lnTo>
                </a:path>
                <a:path w="773429" h="452754">
                  <a:moveTo>
                    <a:pt x="348010" y="304952"/>
                  </a:moveTo>
                  <a:lnTo>
                    <a:pt x="351887" y="302790"/>
                  </a:lnTo>
                </a:path>
                <a:path w="773429" h="452754">
                  <a:moveTo>
                    <a:pt x="344162" y="307059"/>
                  </a:moveTo>
                  <a:lnTo>
                    <a:pt x="348010" y="304952"/>
                  </a:lnTo>
                </a:path>
                <a:path w="773429" h="452754">
                  <a:moveTo>
                    <a:pt x="340285" y="309221"/>
                  </a:moveTo>
                  <a:lnTo>
                    <a:pt x="344162" y="307059"/>
                  </a:lnTo>
                </a:path>
                <a:path w="773429" h="452754">
                  <a:moveTo>
                    <a:pt x="336408" y="311327"/>
                  </a:moveTo>
                  <a:lnTo>
                    <a:pt x="340285" y="309221"/>
                  </a:lnTo>
                </a:path>
                <a:path w="773429" h="452754">
                  <a:moveTo>
                    <a:pt x="332559" y="313461"/>
                  </a:moveTo>
                  <a:lnTo>
                    <a:pt x="336408" y="311327"/>
                  </a:lnTo>
                </a:path>
                <a:path w="773429" h="452754">
                  <a:moveTo>
                    <a:pt x="328682" y="315568"/>
                  </a:moveTo>
                  <a:lnTo>
                    <a:pt x="332559" y="313461"/>
                  </a:lnTo>
                </a:path>
                <a:path w="773429" h="452754">
                  <a:moveTo>
                    <a:pt x="324806" y="317619"/>
                  </a:moveTo>
                  <a:lnTo>
                    <a:pt x="328682" y="315568"/>
                  </a:lnTo>
                </a:path>
                <a:path w="773429" h="452754">
                  <a:moveTo>
                    <a:pt x="320957" y="319726"/>
                  </a:moveTo>
                  <a:lnTo>
                    <a:pt x="324806" y="317619"/>
                  </a:lnTo>
                </a:path>
                <a:path w="773429" h="452754">
                  <a:moveTo>
                    <a:pt x="317080" y="321777"/>
                  </a:moveTo>
                  <a:lnTo>
                    <a:pt x="320957" y="319726"/>
                  </a:lnTo>
                </a:path>
                <a:path w="773429" h="452754">
                  <a:moveTo>
                    <a:pt x="313232" y="323856"/>
                  </a:moveTo>
                  <a:lnTo>
                    <a:pt x="317080" y="321777"/>
                  </a:lnTo>
                </a:path>
                <a:path w="773429" h="452754">
                  <a:moveTo>
                    <a:pt x="309355" y="325851"/>
                  </a:moveTo>
                  <a:lnTo>
                    <a:pt x="313232" y="323856"/>
                  </a:lnTo>
                </a:path>
                <a:path w="773429" h="452754">
                  <a:moveTo>
                    <a:pt x="305478" y="327902"/>
                  </a:moveTo>
                  <a:lnTo>
                    <a:pt x="309355" y="325851"/>
                  </a:lnTo>
                </a:path>
                <a:path w="773429" h="452754">
                  <a:moveTo>
                    <a:pt x="301629" y="329898"/>
                  </a:moveTo>
                  <a:lnTo>
                    <a:pt x="305478" y="327902"/>
                  </a:lnTo>
                </a:path>
                <a:path w="773429" h="452754">
                  <a:moveTo>
                    <a:pt x="297753" y="331922"/>
                  </a:moveTo>
                  <a:lnTo>
                    <a:pt x="301629" y="329898"/>
                  </a:lnTo>
                </a:path>
                <a:path w="773429" h="452754">
                  <a:moveTo>
                    <a:pt x="293876" y="333917"/>
                  </a:moveTo>
                  <a:lnTo>
                    <a:pt x="297753" y="331922"/>
                  </a:lnTo>
                </a:path>
                <a:path w="773429" h="452754">
                  <a:moveTo>
                    <a:pt x="290027" y="335913"/>
                  </a:moveTo>
                  <a:lnTo>
                    <a:pt x="293876" y="333917"/>
                  </a:lnTo>
                </a:path>
                <a:path w="773429" h="452754">
                  <a:moveTo>
                    <a:pt x="286150" y="337853"/>
                  </a:moveTo>
                  <a:lnTo>
                    <a:pt x="290027" y="335913"/>
                  </a:lnTo>
                </a:path>
                <a:path w="773429" h="452754">
                  <a:moveTo>
                    <a:pt x="282274" y="339877"/>
                  </a:moveTo>
                  <a:lnTo>
                    <a:pt x="286150" y="337853"/>
                  </a:lnTo>
                </a:path>
                <a:path w="773429" h="452754">
                  <a:moveTo>
                    <a:pt x="278425" y="341817"/>
                  </a:moveTo>
                  <a:lnTo>
                    <a:pt x="282274" y="339877"/>
                  </a:lnTo>
                </a:path>
                <a:path w="773429" h="452754">
                  <a:moveTo>
                    <a:pt x="274548" y="343702"/>
                  </a:moveTo>
                  <a:lnTo>
                    <a:pt x="278425" y="341817"/>
                  </a:lnTo>
                </a:path>
                <a:path w="773429" h="452754">
                  <a:moveTo>
                    <a:pt x="270672" y="345670"/>
                  </a:moveTo>
                  <a:lnTo>
                    <a:pt x="274548" y="343702"/>
                  </a:lnTo>
                </a:path>
                <a:path w="773429" h="452754">
                  <a:moveTo>
                    <a:pt x="266823" y="347610"/>
                  </a:moveTo>
                  <a:lnTo>
                    <a:pt x="270672" y="345670"/>
                  </a:lnTo>
                </a:path>
                <a:path w="773429" h="452754">
                  <a:moveTo>
                    <a:pt x="262946" y="349495"/>
                  </a:moveTo>
                  <a:lnTo>
                    <a:pt x="266823" y="347610"/>
                  </a:lnTo>
                </a:path>
                <a:path w="773429" h="452754">
                  <a:moveTo>
                    <a:pt x="259069" y="351407"/>
                  </a:moveTo>
                  <a:lnTo>
                    <a:pt x="262946" y="349495"/>
                  </a:lnTo>
                </a:path>
                <a:path w="773429" h="452754">
                  <a:moveTo>
                    <a:pt x="255220" y="353292"/>
                  </a:moveTo>
                  <a:lnTo>
                    <a:pt x="259069" y="351407"/>
                  </a:lnTo>
                </a:path>
                <a:path w="773429" h="452754">
                  <a:moveTo>
                    <a:pt x="251344" y="355121"/>
                  </a:moveTo>
                  <a:lnTo>
                    <a:pt x="255220" y="353292"/>
                  </a:lnTo>
                </a:path>
                <a:path w="773429" h="452754">
                  <a:moveTo>
                    <a:pt x="247467" y="357034"/>
                  </a:moveTo>
                  <a:lnTo>
                    <a:pt x="251344" y="355121"/>
                  </a:lnTo>
                </a:path>
                <a:path w="773429" h="452754">
                  <a:moveTo>
                    <a:pt x="243618" y="358863"/>
                  </a:moveTo>
                  <a:lnTo>
                    <a:pt x="247467" y="357034"/>
                  </a:lnTo>
                </a:path>
                <a:path w="773429" h="452754">
                  <a:moveTo>
                    <a:pt x="239741" y="360720"/>
                  </a:moveTo>
                  <a:lnTo>
                    <a:pt x="243618" y="358863"/>
                  </a:lnTo>
                </a:path>
                <a:path w="773429" h="452754">
                  <a:moveTo>
                    <a:pt x="235892" y="362550"/>
                  </a:moveTo>
                  <a:lnTo>
                    <a:pt x="239741" y="360720"/>
                  </a:lnTo>
                </a:path>
                <a:path w="773429" h="452754">
                  <a:moveTo>
                    <a:pt x="232016" y="364324"/>
                  </a:moveTo>
                  <a:lnTo>
                    <a:pt x="235892" y="362550"/>
                  </a:lnTo>
                </a:path>
                <a:path w="773429" h="452754">
                  <a:moveTo>
                    <a:pt x="228139" y="366125"/>
                  </a:moveTo>
                  <a:lnTo>
                    <a:pt x="232016" y="364324"/>
                  </a:lnTo>
                </a:path>
                <a:path w="773429" h="452754">
                  <a:moveTo>
                    <a:pt x="224290" y="367899"/>
                  </a:moveTo>
                  <a:lnTo>
                    <a:pt x="228139" y="366125"/>
                  </a:lnTo>
                </a:path>
                <a:path w="773429" h="452754">
                  <a:moveTo>
                    <a:pt x="220414" y="369701"/>
                  </a:moveTo>
                  <a:lnTo>
                    <a:pt x="224290" y="367899"/>
                  </a:lnTo>
                </a:path>
                <a:path w="773429" h="452754">
                  <a:moveTo>
                    <a:pt x="216537" y="371475"/>
                  </a:moveTo>
                  <a:lnTo>
                    <a:pt x="220414" y="369701"/>
                  </a:lnTo>
                </a:path>
                <a:path w="773429" h="452754">
                  <a:moveTo>
                    <a:pt x="212689" y="373277"/>
                  </a:moveTo>
                  <a:lnTo>
                    <a:pt x="216537" y="371475"/>
                  </a:lnTo>
                </a:path>
                <a:path w="773429" h="452754">
                  <a:moveTo>
                    <a:pt x="208812" y="374995"/>
                  </a:moveTo>
                  <a:lnTo>
                    <a:pt x="212689" y="373277"/>
                  </a:lnTo>
                </a:path>
                <a:path w="773429" h="452754">
                  <a:moveTo>
                    <a:pt x="204935" y="376741"/>
                  </a:moveTo>
                  <a:lnTo>
                    <a:pt x="208812" y="374995"/>
                  </a:lnTo>
                </a:path>
                <a:path w="773429" h="452754">
                  <a:moveTo>
                    <a:pt x="201086" y="378460"/>
                  </a:moveTo>
                  <a:lnTo>
                    <a:pt x="204935" y="376741"/>
                  </a:lnTo>
                </a:path>
                <a:path w="773429" h="452754">
                  <a:moveTo>
                    <a:pt x="197210" y="380151"/>
                  </a:moveTo>
                  <a:lnTo>
                    <a:pt x="201086" y="378460"/>
                  </a:lnTo>
                </a:path>
                <a:path w="773429" h="452754">
                  <a:moveTo>
                    <a:pt x="193333" y="381869"/>
                  </a:moveTo>
                  <a:lnTo>
                    <a:pt x="197210" y="380151"/>
                  </a:lnTo>
                </a:path>
                <a:path w="773429" h="452754">
                  <a:moveTo>
                    <a:pt x="189484" y="383560"/>
                  </a:moveTo>
                  <a:lnTo>
                    <a:pt x="193333" y="381869"/>
                  </a:lnTo>
                </a:path>
                <a:path w="773429" h="452754">
                  <a:moveTo>
                    <a:pt x="185607" y="385223"/>
                  </a:moveTo>
                  <a:lnTo>
                    <a:pt x="189484" y="383560"/>
                  </a:lnTo>
                </a:path>
                <a:path w="773429" h="452754">
                  <a:moveTo>
                    <a:pt x="181731" y="386914"/>
                  </a:moveTo>
                  <a:lnTo>
                    <a:pt x="185607" y="385223"/>
                  </a:lnTo>
                </a:path>
                <a:path w="773429" h="452754">
                  <a:moveTo>
                    <a:pt x="177882" y="388577"/>
                  </a:moveTo>
                  <a:lnTo>
                    <a:pt x="181731" y="386914"/>
                  </a:lnTo>
                </a:path>
                <a:path w="773429" h="452754">
                  <a:moveTo>
                    <a:pt x="174005" y="390212"/>
                  </a:moveTo>
                  <a:lnTo>
                    <a:pt x="177882" y="388577"/>
                  </a:lnTo>
                </a:path>
                <a:path w="773429" h="452754">
                  <a:moveTo>
                    <a:pt x="170156" y="391848"/>
                  </a:moveTo>
                  <a:lnTo>
                    <a:pt x="174005" y="390212"/>
                  </a:lnTo>
                </a:path>
                <a:path w="773429" h="452754">
                  <a:moveTo>
                    <a:pt x="166279" y="393455"/>
                  </a:moveTo>
                  <a:lnTo>
                    <a:pt x="170156" y="391848"/>
                  </a:lnTo>
                </a:path>
                <a:path w="773429" h="452754">
                  <a:moveTo>
                    <a:pt x="162403" y="395091"/>
                  </a:moveTo>
                  <a:lnTo>
                    <a:pt x="166279" y="393455"/>
                  </a:lnTo>
                </a:path>
                <a:path w="773429" h="452754">
                  <a:moveTo>
                    <a:pt x="158554" y="396698"/>
                  </a:moveTo>
                  <a:lnTo>
                    <a:pt x="162403" y="395091"/>
                  </a:lnTo>
                </a:path>
                <a:path w="773429" h="452754">
                  <a:moveTo>
                    <a:pt x="154677" y="398278"/>
                  </a:moveTo>
                  <a:lnTo>
                    <a:pt x="158554" y="396698"/>
                  </a:lnTo>
                </a:path>
                <a:path w="773429" h="452754">
                  <a:moveTo>
                    <a:pt x="150800" y="399858"/>
                  </a:moveTo>
                  <a:lnTo>
                    <a:pt x="154677" y="398278"/>
                  </a:lnTo>
                </a:path>
                <a:path w="773429" h="452754">
                  <a:moveTo>
                    <a:pt x="146951" y="401410"/>
                  </a:moveTo>
                  <a:lnTo>
                    <a:pt x="150800" y="399858"/>
                  </a:lnTo>
                </a:path>
                <a:path w="773429" h="452754">
                  <a:moveTo>
                    <a:pt x="143075" y="402990"/>
                  </a:moveTo>
                  <a:lnTo>
                    <a:pt x="146951" y="401410"/>
                  </a:lnTo>
                </a:path>
                <a:path w="773429" h="452754">
                  <a:moveTo>
                    <a:pt x="139198" y="404515"/>
                  </a:moveTo>
                  <a:lnTo>
                    <a:pt x="143075" y="402990"/>
                  </a:lnTo>
                </a:path>
                <a:path w="773429" h="452754">
                  <a:moveTo>
                    <a:pt x="135349" y="406067"/>
                  </a:moveTo>
                  <a:lnTo>
                    <a:pt x="139198" y="404515"/>
                  </a:lnTo>
                </a:path>
                <a:path w="773429" h="452754">
                  <a:moveTo>
                    <a:pt x="131473" y="407591"/>
                  </a:moveTo>
                  <a:lnTo>
                    <a:pt x="135349" y="406067"/>
                  </a:lnTo>
                </a:path>
                <a:path w="773429" h="452754">
                  <a:moveTo>
                    <a:pt x="127596" y="409116"/>
                  </a:moveTo>
                  <a:lnTo>
                    <a:pt x="131473" y="407591"/>
                  </a:lnTo>
                </a:path>
                <a:path w="773429" h="452754">
                  <a:moveTo>
                    <a:pt x="123747" y="410557"/>
                  </a:moveTo>
                  <a:lnTo>
                    <a:pt x="127596" y="409116"/>
                  </a:lnTo>
                </a:path>
                <a:path w="773429" h="452754">
                  <a:moveTo>
                    <a:pt x="119871" y="412082"/>
                  </a:moveTo>
                  <a:lnTo>
                    <a:pt x="123747" y="410557"/>
                  </a:lnTo>
                </a:path>
                <a:path w="773429" h="452754">
                  <a:moveTo>
                    <a:pt x="115994" y="413551"/>
                  </a:moveTo>
                  <a:lnTo>
                    <a:pt x="119871" y="412082"/>
                  </a:lnTo>
                </a:path>
                <a:path w="773429" h="452754">
                  <a:moveTo>
                    <a:pt x="112145" y="415020"/>
                  </a:moveTo>
                  <a:lnTo>
                    <a:pt x="115994" y="413551"/>
                  </a:lnTo>
                </a:path>
                <a:path w="773429" h="452754">
                  <a:moveTo>
                    <a:pt x="108268" y="416461"/>
                  </a:moveTo>
                  <a:lnTo>
                    <a:pt x="112145" y="415020"/>
                  </a:lnTo>
                </a:path>
                <a:path w="773429" h="452754">
                  <a:moveTo>
                    <a:pt x="104391" y="417930"/>
                  </a:moveTo>
                  <a:lnTo>
                    <a:pt x="108268" y="416461"/>
                  </a:lnTo>
                </a:path>
                <a:path w="773429" h="452754">
                  <a:moveTo>
                    <a:pt x="100542" y="419344"/>
                  </a:moveTo>
                  <a:lnTo>
                    <a:pt x="104391" y="417930"/>
                  </a:lnTo>
                </a:path>
                <a:path w="773429" h="452754">
                  <a:moveTo>
                    <a:pt x="96666" y="420757"/>
                  </a:moveTo>
                  <a:lnTo>
                    <a:pt x="100542" y="419344"/>
                  </a:lnTo>
                </a:path>
                <a:path w="773429" h="452754">
                  <a:moveTo>
                    <a:pt x="92817" y="422143"/>
                  </a:moveTo>
                  <a:lnTo>
                    <a:pt x="96666" y="420757"/>
                  </a:lnTo>
                </a:path>
                <a:path w="773429" h="452754">
                  <a:moveTo>
                    <a:pt x="88941" y="423557"/>
                  </a:moveTo>
                  <a:lnTo>
                    <a:pt x="92817" y="422143"/>
                  </a:lnTo>
                </a:path>
                <a:path w="773429" h="452754">
                  <a:moveTo>
                    <a:pt x="85064" y="424971"/>
                  </a:moveTo>
                  <a:lnTo>
                    <a:pt x="88941" y="423557"/>
                  </a:lnTo>
                </a:path>
                <a:path w="773429" h="452754">
                  <a:moveTo>
                    <a:pt x="81215" y="426329"/>
                  </a:moveTo>
                  <a:lnTo>
                    <a:pt x="85064" y="424971"/>
                  </a:lnTo>
                </a:path>
                <a:path w="773429" h="452754">
                  <a:moveTo>
                    <a:pt x="77338" y="427687"/>
                  </a:moveTo>
                  <a:lnTo>
                    <a:pt x="81215" y="426329"/>
                  </a:lnTo>
                </a:path>
                <a:path w="773429" h="452754">
                  <a:moveTo>
                    <a:pt x="73462" y="429017"/>
                  </a:moveTo>
                  <a:lnTo>
                    <a:pt x="77338" y="427687"/>
                  </a:lnTo>
                </a:path>
                <a:path w="773429" h="452754">
                  <a:moveTo>
                    <a:pt x="69613" y="430376"/>
                  </a:moveTo>
                  <a:lnTo>
                    <a:pt x="73462" y="429017"/>
                  </a:lnTo>
                </a:path>
                <a:path w="773429" h="452754">
                  <a:moveTo>
                    <a:pt x="65736" y="431734"/>
                  </a:moveTo>
                  <a:lnTo>
                    <a:pt x="69613" y="430376"/>
                  </a:lnTo>
                </a:path>
                <a:path w="773429" h="452754">
                  <a:moveTo>
                    <a:pt x="61859" y="433036"/>
                  </a:moveTo>
                  <a:lnTo>
                    <a:pt x="65736" y="431734"/>
                  </a:lnTo>
                </a:path>
                <a:path w="773429" h="452754">
                  <a:moveTo>
                    <a:pt x="58011" y="434339"/>
                  </a:moveTo>
                  <a:lnTo>
                    <a:pt x="61859" y="433036"/>
                  </a:lnTo>
                </a:path>
                <a:path w="773429" h="452754">
                  <a:moveTo>
                    <a:pt x="54134" y="435642"/>
                  </a:moveTo>
                  <a:lnTo>
                    <a:pt x="58011" y="434339"/>
                  </a:lnTo>
                </a:path>
                <a:path w="773429" h="452754">
                  <a:moveTo>
                    <a:pt x="50257" y="436945"/>
                  </a:moveTo>
                  <a:lnTo>
                    <a:pt x="54134" y="435642"/>
                  </a:lnTo>
                </a:path>
                <a:path w="773429" h="452754">
                  <a:moveTo>
                    <a:pt x="46408" y="438192"/>
                  </a:moveTo>
                  <a:lnTo>
                    <a:pt x="50257" y="436945"/>
                  </a:lnTo>
                </a:path>
                <a:path w="773429" h="452754">
                  <a:moveTo>
                    <a:pt x="42532" y="439467"/>
                  </a:moveTo>
                  <a:lnTo>
                    <a:pt x="46408" y="438192"/>
                  </a:lnTo>
                </a:path>
                <a:path w="773429" h="452754">
                  <a:moveTo>
                    <a:pt x="38655" y="440714"/>
                  </a:moveTo>
                  <a:lnTo>
                    <a:pt x="42532" y="439467"/>
                  </a:lnTo>
                </a:path>
                <a:path w="773429" h="452754">
                  <a:moveTo>
                    <a:pt x="34806" y="441962"/>
                  </a:moveTo>
                  <a:lnTo>
                    <a:pt x="38655" y="440714"/>
                  </a:lnTo>
                </a:path>
                <a:path w="773429" h="452754">
                  <a:moveTo>
                    <a:pt x="30929" y="443154"/>
                  </a:moveTo>
                  <a:lnTo>
                    <a:pt x="34806" y="441962"/>
                  </a:lnTo>
                </a:path>
                <a:path w="773429" h="452754">
                  <a:moveTo>
                    <a:pt x="27080" y="444401"/>
                  </a:moveTo>
                  <a:lnTo>
                    <a:pt x="30929" y="443154"/>
                  </a:lnTo>
                </a:path>
                <a:path w="773429" h="452754">
                  <a:moveTo>
                    <a:pt x="23204" y="445593"/>
                  </a:moveTo>
                  <a:lnTo>
                    <a:pt x="27080" y="444401"/>
                  </a:lnTo>
                </a:path>
                <a:path w="773429" h="452754">
                  <a:moveTo>
                    <a:pt x="19327" y="446785"/>
                  </a:moveTo>
                  <a:lnTo>
                    <a:pt x="23204" y="445593"/>
                  </a:lnTo>
                </a:path>
                <a:path w="773429" h="452754">
                  <a:moveTo>
                    <a:pt x="15478" y="447976"/>
                  </a:moveTo>
                  <a:lnTo>
                    <a:pt x="19327" y="446785"/>
                  </a:lnTo>
                </a:path>
                <a:path w="773429" h="452754">
                  <a:moveTo>
                    <a:pt x="11601" y="449168"/>
                  </a:moveTo>
                  <a:lnTo>
                    <a:pt x="15478" y="447976"/>
                  </a:lnTo>
                </a:path>
                <a:path w="773429" h="452754">
                  <a:moveTo>
                    <a:pt x="7725" y="450305"/>
                  </a:moveTo>
                  <a:lnTo>
                    <a:pt x="11601" y="449168"/>
                  </a:lnTo>
                </a:path>
                <a:path w="773429" h="452754">
                  <a:moveTo>
                    <a:pt x="3876" y="451441"/>
                  </a:moveTo>
                  <a:lnTo>
                    <a:pt x="7725" y="450305"/>
                  </a:lnTo>
                </a:path>
                <a:path w="773429" h="452754">
                  <a:moveTo>
                    <a:pt x="0" y="452578"/>
                  </a:moveTo>
                  <a:lnTo>
                    <a:pt x="3876" y="451441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047305" y="7213230"/>
              <a:ext cx="773430" cy="905510"/>
            </a:xfrm>
            <a:custGeom>
              <a:avLst/>
              <a:gdLst/>
              <a:ahLst/>
              <a:cxnLst/>
              <a:rect l="l" t="t" r="r" b="b"/>
              <a:pathLst>
                <a:path w="773429" h="905509">
                  <a:moveTo>
                    <a:pt x="769511" y="5626"/>
                  </a:moveTo>
                  <a:lnTo>
                    <a:pt x="773388" y="0"/>
                  </a:lnTo>
                </a:path>
                <a:path w="773429" h="905509">
                  <a:moveTo>
                    <a:pt x="765635" y="11309"/>
                  </a:moveTo>
                  <a:lnTo>
                    <a:pt x="769511" y="5626"/>
                  </a:lnTo>
                </a:path>
                <a:path w="773429" h="905509">
                  <a:moveTo>
                    <a:pt x="761786" y="16880"/>
                  </a:moveTo>
                  <a:lnTo>
                    <a:pt x="765635" y="11309"/>
                  </a:lnTo>
                </a:path>
                <a:path w="773429" h="905509">
                  <a:moveTo>
                    <a:pt x="757909" y="22506"/>
                  </a:moveTo>
                  <a:lnTo>
                    <a:pt x="761786" y="16880"/>
                  </a:lnTo>
                </a:path>
                <a:path w="773429" h="905509">
                  <a:moveTo>
                    <a:pt x="754032" y="28161"/>
                  </a:moveTo>
                  <a:lnTo>
                    <a:pt x="757909" y="22506"/>
                  </a:lnTo>
                </a:path>
                <a:path w="773429" h="905509">
                  <a:moveTo>
                    <a:pt x="750183" y="33732"/>
                  </a:moveTo>
                  <a:lnTo>
                    <a:pt x="754032" y="28161"/>
                  </a:lnTo>
                </a:path>
                <a:path w="773429" h="905509">
                  <a:moveTo>
                    <a:pt x="746307" y="39303"/>
                  </a:moveTo>
                  <a:lnTo>
                    <a:pt x="750183" y="33732"/>
                  </a:lnTo>
                </a:path>
                <a:path w="773429" h="905509">
                  <a:moveTo>
                    <a:pt x="742430" y="44875"/>
                  </a:moveTo>
                  <a:lnTo>
                    <a:pt x="746307" y="39303"/>
                  </a:lnTo>
                </a:path>
                <a:path w="773429" h="905509">
                  <a:moveTo>
                    <a:pt x="738581" y="50446"/>
                  </a:moveTo>
                  <a:lnTo>
                    <a:pt x="742430" y="44875"/>
                  </a:lnTo>
                </a:path>
                <a:path w="773429" h="905509">
                  <a:moveTo>
                    <a:pt x="734704" y="56017"/>
                  </a:moveTo>
                  <a:lnTo>
                    <a:pt x="738581" y="50446"/>
                  </a:lnTo>
                </a:path>
                <a:path w="773429" h="905509">
                  <a:moveTo>
                    <a:pt x="730855" y="61561"/>
                  </a:moveTo>
                  <a:lnTo>
                    <a:pt x="734704" y="56017"/>
                  </a:lnTo>
                </a:path>
                <a:path w="773429" h="905509">
                  <a:moveTo>
                    <a:pt x="726979" y="67077"/>
                  </a:moveTo>
                  <a:lnTo>
                    <a:pt x="730855" y="61561"/>
                  </a:lnTo>
                </a:path>
                <a:path w="773429" h="905509">
                  <a:moveTo>
                    <a:pt x="723102" y="72593"/>
                  </a:moveTo>
                  <a:lnTo>
                    <a:pt x="726979" y="67077"/>
                  </a:lnTo>
                </a:path>
                <a:path w="773429" h="905509">
                  <a:moveTo>
                    <a:pt x="719253" y="78053"/>
                  </a:moveTo>
                  <a:lnTo>
                    <a:pt x="723102" y="72593"/>
                  </a:lnTo>
                </a:path>
                <a:path w="773429" h="905509">
                  <a:moveTo>
                    <a:pt x="715377" y="83597"/>
                  </a:moveTo>
                  <a:lnTo>
                    <a:pt x="719253" y="78053"/>
                  </a:lnTo>
                </a:path>
                <a:path w="773429" h="905509">
                  <a:moveTo>
                    <a:pt x="711500" y="89057"/>
                  </a:moveTo>
                  <a:lnTo>
                    <a:pt x="715377" y="83597"/>
                  </a:lnTo>
                </a:path>
                <a:path w="773429" h="905509">
                  <a:moveTo>
                    <a:pt x="707651" y="94518"/>
                  </a:moveTo>
                  <a:lnTo>
                    <a:pt x="711500" y="89057"/>
                  </a:lnTo>
                </a:path>
                <a:path w="773429" h="905509">
                  <a:moveTo>
                    <a:pt x="703774" y="99978"/>
                  </a:moveTo>
                  <a:lnTo>
                    <a:pt x="707651" y="94518"/>
                  </a:lnTo>
                </a:path>
                <a:path w="773429" h="905509">
                  <a:moveTo>
                    <a:pt x="699898" y="105466"/>
                  </a:moveTo>
                  <a:lnTo>
                    <a:pt x="703774" y="99978"/>
                  </a:lnTo>
                </a:path>
                <a:path w="773429" h="905509">
                  <a:moveTo>
                    <a:pt x="696049" y="110871"/>
                  </a:moveTo>
                  <a:lnTo>
                    <a:pt x="699898" y="105466"/>
                  </a:lnTo>
                </a:path>
                <a:path w="773429" h="905509">
                  <a:moveTo>
                    <a:pt x="692172" y="116276"/>
                  </a:moveTo>
                  <a:lnTo>
                    <a:pt x="696049" y="110871"/>
                  </a:lnTo>
                </a:path>
                <a:path w="773429" h="905509">
                  <a:moveTo>
                    <a:pt x="688295" y="121709"/>
                  </a:moveTo>
                  <a:lnTo>
                    <a:pt x="692172" y="116276"/>
                  </a:lnTo>
                </a:path>
                <a:path w="773429" h="905509">
                  <a:moveTo>
                    <a:pt x="684446" y="127114"/>
                  </a:moveTo>
                  <a:lnTo>
                    <a:pt x="688295" y="121709"/>
                  </a:lnTo>
                </a:path>
                <a:path w="773429" h="905509">
                  <a:moveTo>
                    <a:pt x="680570" y="132519"/>
                  </a:moveTo>
                  <a:lnTo>
                    <a:pt x="684446" y="127114"/>
                  </a:lnTo>
                </a:path>
                <a:path w="773429" h="905509">
                  <a:moveTo>
                    <a:pt x="676693" y="137868"/>
                  </a:moveTo>
                  <a:lnTo>
                    <a:pt x="680570" y="132519"/>
                  </a:lnTo>
                </a:path>
                <a:path w="773429" h="905509">
                  <a:moveTo>
                    <a:pt x="672844" y="143246"/>
                  </a:moveTo>
                  <a:lnTo>
                    <a:pt x="676693" y="137868"/>
                  </a:lnTo>
                </a:path>
                <a:path w="773429" h="905509">
                  <a:moveTo>
                    <a:pt x="668968" y="148595"/>
                  </a:moveTo>
                  <a:lnTo>
                    <a:pt x="672844" y="143246"/>
                  </a:lnTo>
                </a:path>
                <a:path w="773429" h="905509">
                  <a:moveTo>
                    <a:pt x="665091" y="153973"/>
                  </a:moveTo>
                  <a:lnTo>
                    <a:pt x="668968" y="148595"/>
                  </a:lnTo>
                </a:path>
                <a:path w="773429" h="905509">
                  <a:moveTo>
                    <a:pt x="661242" y="159322"/>
                  </a:moveTo>
                  <a:lnTo>
                    <a:pt x="665091" y="153973"/>
                  </a:lnTo>
                </a:path>
                <a:path w="773429" h="905509">
                  <a:moveTo>
                    <a:pt x="657366" y="164616"/>
                  </a:moveTo>
                  <a:lnTo>
                    <a:pt x="661242" y="159322"/>
                  </a:lnTo>
                </a:path>
                <a:path w="773429" h="905509">
                  <a:moveTo>
                    <a:pt x="653517" y="169938"/>
                  </a:moveTo>
                  <a:lnTo>
                    <a:pt x="657366" y="164616"/>
                  </a:lnTo>
                </a:path>
                <a:path w="773429" h="905509">
                  <a:moveTo>
                    <a:pt x="649640" y="175232"/>
                  </a:moveTo>
                  <a:lnTo>
                    <a:pt x="653517" y="169938"/>
                  </a:lnTo>
                </a:path>
                <a:path w="773429" h="905509">
                  <a:moveTo>
                    <a:pt x="645763" y="180554"/>
                  </a:moveTo>
                  <a:lnTo>
                    <a:pt x="649640" y="175232"/>
                  </a:lnTo>
                </a:path>
                <a:path w="773429" h="905509">
                  <a:moveTo>
                    <a:pt x="641914" y="185793"/>
                  </a:moveTo>
                  <a:lnTo>
                    <a:pt x="645763" y="180554"/>
                  </a:lnTo>
                </a:path>
                <a:path w="773429" h="905509">
                  <a:moveTo>
                    <a:pt x="638038" y="191031"/>
                  </a:moveTo>
                  <a:lnTo>
                    <a:pt x="641914" y="185793"/>
                  </a:lnTo>
                </a:path>
                <a:path w="773429" h="905509">
                  <a:moveTo>
                    <a:pt x="634161" y="196353"/>
                  </a:moveTo>
                  <a:lnTo>
                    <a:pt x="638038" y="191031"/>
                  </a:lnTo>
                </a:path>
                <a:path w="773429" h="905509">
                  <a:moveTo>
                    <a:pt x="630312" y="201537"/>
                  </a:moveTo>
                  <a:lnTo>
                    <a:pt x="634161" y="196353"/>
                  </a:lnTo>
                </a:path>
                <a:path w="773429" h="905509">
                  <a:moveTo>
                    <a:pt x="626436" y="206803"/>
                  </a:moveTo>
                  <a:lnTo>
                    <a:pt x="630312" y="201537"/>
                  </a:lnTo>
                </a:path>
                <a:path w="773429" h="905509">
                  <a:moveTo>
                    <a:pt x="622559" y="211986"/>
                  </a:moveTo>
                  <a:lnTo>
                    <a:pt x="626436" y="206803"/>
                  </a:lnTo>
                </a:path>
                <a:path w="773429" h="905509">
                  <a:moveTo>
                    <a:pt x="618710" y="217253"/>
                  </a:moveTo>
                  <a:lnTo>
                    <a:pt x="622559" y="211986"/>
                  </a:lnTo>
                </a:path>
                <a:path w="773429" h="905509">
                  <a:moveTo>
                    <a:pt x="614833" y="222436"/>
                  </a:moveTo>
                  <a:lnTo>
                    <a:pt x="618710" y="217253"/>
                  </a:lnTo>
                </a:path>
                <a:path w="773429" h="905509">
                  <a:moveTo>
                    <a:pt x="610957" y="227647"/>
                  </a:moveTo>
                  <a:lnTo>
                    <a:pt x="614833" y="222436"/>
                  </a:lnTo>
                </a:path>
                <a:path w="773429" h="905509">
                  <a:moveTo>
                    <a:pt x="607108" y="232775"/>
                  </a:moveTo>
                  <a:lnTo>
                    <a:pt x="610957" y="227647"/>
                  </a:lnTo>
                </a:path>
                <a:path w="773429" h="905509">
                  <a:moveTo>
                    <a:pt x="603231" y="237986"/>
                  </a:moveTo>
                  <a:lnTo>
                    <a:pt x="607108" y="232775"/>
                  </a:lnTo>
                </a:path>
                <a:path w="773429" h="905509">
                  <a:moveTo>
                    <a:pt x="599354" y="243113"/>
                  </a:moveTo>
                  <a:lnTo>
                    <a:pt x="603231" y="237986"/>
                  </a:lnTo>
                </a:path>
                <a:path w="773429" h="905509">
                  <a:moveTo>
                    <a:pt x="595506" y="248269"/>
                  </a:moveTo>
                  <a:lnTo>
                    <a:pt x="599354" y="243113"/>
                  </a:lnTo>
                </a:path>
                <a:path w="773429" h="905509">
                  <a:moveTo>
                    <a:pt x="591629" y="253397"/>
                  </a:moveTo>
                  <a:lnTo>
                    <a:pt x="595506" y="248269"/>
                  </a:lnTo>
                </a:path>
                <a:path w="773429" h="905509">
                  <a:moveTo>
                    <a:pt x="587780" y="258497"/>
                  </a:moveTo>
                  <a:lnTo>
                    <a:pt x="591629" y="253397"/>
                  </a:lnTo>
                </a:path>
                <a:path w="773429" h="905509">
                  <a:moveTo>
                    <a:pt x="583903" y="263652"/>
                  </a:moveTo>
                  <a:lnTo>
                    <a:pt x="587780" y="258497"/>
                  </a:lnTo>
                </a:path>
                <a:path w="773429" h="905509">
                  <a:moveTo>
                    <a:pt x="580027" y="268725"/>
                  </a:moveTo>
                  <a:lnTo>
                    <a:pt x="583903" y="263652"/>
                  </a:lnTo>
                </a:path>
                <a:path w="773429" h="905509">
                  <a:moveTo>
                    <a:pt x="576178" y="273825"/>
                  </a:moveTo>
                  <a:lnTo>
                    <a:pt x="580027" y="268725"/>
                  </a:lnTo>
                </a:path>
                <a:path w="773429" h="905509">
                  <a:moveTo>
                    <a:pt x="572301" y="278842"/>
                  </a:moveTo>
                  <a:lnTo>
                    <a:pt x="576178" y="273825"/>
                  </a:lnTo>
                </a:path>
                <a:path w="773429" h="905509">
                  <a:moveTo>
                    <a:pt x="568424" y="283942"/>
                  </a:moveTo>
                  <a:lnTo>
                    <a:pt x="572301" y="278842"/>
                  </a:lnTo>
                </a:path>
                <a:path w="773429" h="905509">
                  <a:moveTo>
                    <a:pt x="564575" y="288986"/>
                  </a:moveTo>
                  <a:lnTo>
                    <a:pt x="568424" y="283942"/>
                  </a:lnTo>
                </a:path>
                <a:path w="773429" h="905509">
                  <a:moveTo>
                    <a:pt x="560699" y="294003"/>
                  </a:moveTo>
                  <a:lnTo>
                    <a:pt x="564575" y="288986"/>
                  </a:lnTo>
                </a:path>
                <a:path w="773429" h="905509">
                  <a:moveTo>
                    <a:pt x="556822" y="299048"/>
                  </a:moveTo>
                  <a:lnTo>
                    <a:pt x="560699" y="294003"/>
                  </a:lnTo>
                </a:path>
                <a:path w="773429" h="905509">
                  <a:moveTo>
                    <a:pt x="552973" y="304093"/>
                  </a:moveTo>
                  <a:lnTo>
                    <a:pt x="556822" y="299048"/>
                  </a:lnTo>
                </a:path>
                <a:path w="773429" h="905509">
                  <a:moveTo>
                    <a:pt x="549097" y="309054"/>
                  </a:moveTo>
                  <a:lnTo>
                    <a:pt x="552973" y="304093"/>
                  </a:lnTo>
                </a:path>
                <a:path w="773429" h="905509">
                  <a:moveTo>
                    <a:pt x="545220" y="314099"/>
                  </a:moveTo>
                  <a:lnTo>
                    <a:pt x="549097" y="309054"/>
                  </a:lnTo>
                </a:path>
                <a:path w="773429" h="905509">
                  <a:moveTo>
                    <a:pt x="541371" y="319088"/>
                  </a:moveTo>
                  <a:lnTo>
                    <a:pt x="545220" y="314099"/>
                  </a:lnTo>
                </a:path>
                <a:path w="773429" h="905509">
                  <a:moveTo>
                    <a:pt x="537495" y="324050"/>
                  </a:moveTo>
                  <a:lnTo>
                    <a:pt x="541371" y="319088"/>
                  </a:lnTo>
                </a:path>
                <a:path w="773429" h="905509">
                  <a:moveTo>
                    <a:pt x="533618" y="328984"/>
                  </a:moveTo>
                  <a:lnTo>
                    <a:pt x="537495" y="324050"/>
                  </a:lnTo>
                </a:path>
                <a:path w="773429" h="905509">
                  <a:moveTo>
                    <a:pt x="529769" y="333973"/>
                  </a:moveTo>
                  <a:lnTo>
                    <a:pt x="533618" y="328984"/>
                  </a:lnTo>
                </a:path>
                <a:path w="773429" h="905509">
                  <a:moveTo>
                    <a:pt x="525892" y="338879"/>
                  </a:moveTo>
                  <a:lnTo>
                    <a:pt x="529769" y="333973"/>
                  </a:lnTo>
                </a:path>
                <a:path w="773429" h="905509">
                  <a:moveTo>
                    <a:pt x="522016" y="343813"/>
                  </a:moveTo>
                  <a:lnTo>
                    <a:pt x="525892" y="338879"/>
                  </a:lnTo>
                </a:path>
                <a:path w="773429" h="905509">
                  <a:moveTo>
                    <a:pt x="518167" y="348746"/>
                  </a:moveTo>
                  <a:lnTo>
                    <a:pt x="522016" y="343813"/>
                  </a:lnTo>
                </a:path>
                <a:path w="773429" h="905509">
                  <a:moveTo>
                    <a:pt x="514290" y="353625"/>
                  </a:moveTo>
                  <a:lnTo>
                    <a:pt x="518167" y="348746"/>
                  </a:lnTo>
                </a:path>
                <a:path w="773429" h="905509">
                  <a:moveTo>
                    <a:pt x="510441" y="358531"/>
                  </a:moveTo>
                  <a:lnTo>
                    <a:pt x="514290" y="353625"/>
                  </a:lnTo>
                </a:path>
                <a:path w="773429" h="905509">
                  <a:moveTo>
                    <a:pt x="506564" y="363409"/>
                  </a:moveTo>
                  <a:lnTo>
                    <a:pt x="510441" y="358531"/>
                  </a:lnTo>
                </a:path>
                <a:path w="773429" h="905509">
                  <a:moveTo>
                    <a:pt x="502688" y="368288"/>
                  </a:moveTo>
                  <a:lnTo>
                    <a:pt x="506564" y="363409"/>
                  </a:lnTo>
                </a:path>
                <a:path w="773429" h="905509">
                  <a:moveTo>
                    <a:pt x="498839" y="373166"/>
                  </a:moveTo>
                  <a:lnTo>
                    <a:pt x="502688" y="368288"/>
                  </a:lnTo>
                </a:path>
                <a:path w="773429" h="905509">
                  <a:moveTo>
                    <a:pt x="494962" y="377989"/>
                  </a:moveTo>
                  <a:lnTo>
                    <a:pt x="498839" y="373166"/>
                  </a:lnTo>
                </a:path>
                <a:path w="773429" h="905509">
                  <a:moveTo>
                    <a:pt x="491086" y="382839"/>
                  </a:moveTo>
                  <a:lnTo>
                    <a:pt x="494962" y="377989"/>
                  </a:lnTo>
                </a:path>
                <a:path w="773429" h="905509">
                  <a:moveTo>
                    <a:pt x="487237" y="387662"/>
                  </a:moveTo>
                  <a:lnTo>
                    <a:pt x="491086" y="382839"/>
                  </a:lnTo>
                </a:path>
                <a:path w="773429" h="905509">
                  <a:moveTo>
                    <a:pt x="483360" y="392485"/>
                  </a:moveTo>
                  <a:lnTo>
                    <a:pt x="487237" y="387662"/>
                  </a:lnTo>
                </a:path>
                <a:path w="773429" h="905509">
                  <a:moveTo>
                    <a:pt x="479483" y="397253"/>
                  </a:moveTo>
                  <a:lnTo>
                    <a:pt x="483360" y="392485"/>
                  </a:lnTo>
                </a:path>
                <a:path w="773429" h="905509">
                  <a:moveTo>
                    <a:pt x="475634" y="402076"/>
                  </a:moveTo>
                  <a:lnTo>
                    <a:pt x="479483" y="397253"/>
                  </a:lnTo>
                </a:path>
                <a:path w="773429" h="905509">
                  <a:moveTo>
                    <a:pt x="471758" y="406843"/>
                  </a:moveTo>
                  <a:lnTo>
                    <a:pt x="475634" y="402076"/>
                  </a:lnTo>
                </a:path>
                <a:path w="773429" h="905509">
                  <a:moveTo>
                    <a:pt x="467881" y="411583"/>
                  </a:moveTo>
                  <a:lnTo>
                    <a:pt x="471758" y="406843"/>
                  </a:lnTo>
                </a:path>
                <a:path w="773429" h="905509">
                  <a:moveTo>
                    <a:pt x="464032" y="416350"/>
                  </a:moveTo>
                  <a:lnTo>
                    <a:pt x="467881" y="411583"/>
                  </a:lnTo>
                </a:path>
                <a:path w="773429" h="905509">
                  <a:moveTo>
                    <a:pt x="460155" y="421118"/>
                  </a:moveTo>
                  <a:lnTo>
                    <a:pt x="464032" y="416350"/>
                  </a:lnTo>
                </a:path>
                <a:path w="773429" h="905509">
                  <a:moveTo>
                    <a:pt x="456279" y="425830"/>
                  </a:moveTo>
                  <a:lnTo>
                    <a:pt x="460155" y="421118"/>
                  </a:lnTo>
                </a:path>
                <a:path w="773429" h="905509">
                  <a:moveTo>
                    <a:pt x="452430" y="430597"/>
                  </a:moveTo>
                  <a:lnTo>
                    <a:pt x="456279" y="425830"/>
                  </a:lnTo>
                </a:path>
                <a:path w="773429" h="905509">
                  <a:moveTo>
                    <a:pt x="448553" y="435309"/>
                  </a:moveTo>
                  <a:lnTo>
                    <a:pt x="452430" y="430597"/>
                  </a:lnTo>
                </a:path>
                <a:path w="773429" h="905509">
                  <a:moveTo>
                    <a:pt x="444705" y="439966"/>
                  </a:moveTo>
                  <a:lnTo>
                    <a:pt x="448553" y="435309"/>
                  </a:lnTo>
                </a:path>
                <a:path w="773429" h="905509">
                  <a:moveTo>
                    <a:pt x="440828" y="444678"/>
                  </a:moveTo>
                  <a:lnTo>
                    <a:pt x="444705" y="439966"/>
                  </a:lnTo>
                </a:path>
                <a:path w="773429" h="905509">
                  <a:moveTo>
                    <a:pt x="436951" y="449390"/>
                  </a:moveTo>
                  <a:lnTo>
                    <a:pt x="440828" y="444678"/>
                  </a:lnTo>
                </a:path>
                <a:path w="773429" h="905509">
                  <a:moveTo>
                    <a:pt x="433102" y="454047"/>
                  </a:moveTo>
                  <a:lnTo>
                    <a:pt x="436951" y="449390"/>
                  </a:lnTo>
                </a:path>
                <a:path w="773429" h="905509">
                  <a:moveTo>
                    <a:pt x="429226" y="458703"/>
                  </a:moveTo>
                  <a:lnTo>
                    <a:pt x="433102" y="454047"/>
                  </a:lnTo>
                </a:path>
                <a:path w="773429" h="905509">
                  <a:moveTo>
                    <a:pt x="425349" y="463360"/>
                  </a:moveTo>
                  <a:lnTo>
                    <a:pt x="429226" y="458703"/>
                  </a:lnTo>
                </a:path>
                <a:path w="773429" h="905509">
                  <a:moveTo>
                    <a:pt x="421500" y="467961"/>
                  </a:moveTo>
                  <a:lnTo>
                    <a:pt x="425349" y="463360"/>
                  </a:lnTo>
                </a:path>
                <a:path w="773429" h="905509">
                  <a:moveTo>
                    <a:pt x="417623" y="472618"/>
                  </a:moveTo>
                  <a:lnTo>
                    <a:pt x="421500" y="467961"/>
                  </a:lnTo>
                </a:path>
                <a:path w="773429" h="905509">
                  <a:moveTo>
                    <a:pt x="413747" y="477219"/>
                  </a:moveTo>
                  <a:lnTo>
                    <a:pt x="417623" y="472618"/>
                  </a:lnTo>
                </a:path>
                <a:path w="773429" h="905509">
                  <a:moveTo>
                    <a:pt x="409898" y="481820"/>
                  </a:moveTo>
                  <a:lnTo>
                    <a:pt x="413747" y="477219"/>
                  </a:lnTo>
                </a:path>
                <a:path w="773429" h="905509">
                  <a:moveTo>
                    <a:pt x="406021" y="486366"/>
                  </a:moveTo>
                  <a:lnTo>
                    <a:pt x="409898" y="481820"/>
                  </a:lnTo>
                </a:path>
                <a:path w="773429" h="905509">
                  <a:moveTo>
                    <a:pt x="402145" y="490967"/>
                  </a:moveTo>
                  <a:lnTo>
                    <a:pt x="406021" y="486366"/>
                  </a:lnTo>
                </a:path>
                <a:path w="773429" h="905509">
                  <a:moveTo>
                    <a:pt x="398296" y="495513"/>
                  </a:moveTo>
                  <a:lnTo>
                    <a:pt x="402145" y="490967"/>
                  </a:lnTo>
                </a:path>
                <a:path w="773429" h="905509">
                  <a:moveTo>
                    <a:pt x="394419" y="500059"/>
                  </a:moveTo>
                  <a:lnTo>
                    <a:pt x="398296" y="495513"/>
                  </a:lnTo>
                </a:path>
                <a:path w="773429" h="905509">
                  <a:moveTo>
                    <a:pt x="390542" y="504604"/>
                  </a:moveTo>
                  <a:lnTo>
                    <a:pt x="394419" y="500059"/>
                  </a:lnTo>
                </a:path>
                <a:path w="773429" h="905509">
                  <a:moveTo>
                    <a:pt x="386693" y="509150"/>
                  </a:moveTo>
                  <a:lnTo>
                    <a:pt x="390542" y="504604"/>
                  </a:lnTo>
                </a:path>
                <a:path w="773429" h="905509">
                  <a:moveTo>
                    <a:pt x="382817" y="513640"/>
                  </a:moveTo>
                  <a:lnTo>
                    <a:pt x="386693" y="509150"/>
                  </a:lnTo>
                </a:path>
                <a:path w="773429" h="905509">
                  <a:moveTo>
                    <a:pt x="378968" y="518186"/>
                  </a:moveTo>
                  <a:lnTo>
                    <a:pt x="382817" y="513640"/>
                  </a:lnTo>
                </a:path>
                <a:path w="773429" h="905509">
                  <a:moveTo>
                    <a:pt x="375091" y="522676"/>
                  </a:moveTo>
                  <a:lnTo>
                    <a:pt x="378968" y="518186"/>
                  </a:lnTo>
                </a:path>
                <a:path w="773429" h="905509">
                  <a:moveTo>
                    <a:pt x="371214" y="527166"/>
                  </a:moveTo>
                  <a:lnTo>
                    <a:pt x="375091" y="522676"/>
                  </a:lnTo>
                </a:path>
                <a:path w="773429" h="905509">
                  <a:moveTo>
                    <a:pt x="367366" y="531629"/>
                  </a:moveTo>
                  <a:lnTo>
                    <a:pt x="371214" y="527166"/>
                  </a:lnTo>
                </a:path>
                <a:path w="773429" h="905509">
                  <a:moveTo>
                    <a:pt x="363489" y="536120"/>
                  </a:moveTo>
                  <a:lnTo>
                    <a:pt x="367366" y="531629"/>
                  </a:lnTo>
                </a:path>
                <a:path w="773429" h="905509">
                  <a:moveTo>
                    <a:pt x="359612" y="540554"/>
                  </a:moveTo>
                  <a:lnTo>
                    <a:pt x="363489" y="536120"/>
                  </a:lnTo>
                </a:path>
                <a:path w="773429" h="905509">
                  <a:moveTo>
                    <a:pt x="355763" y="544989"/>
                  </a:moveTo>
                  <a:lnTo>
                    <a:pt x="359612" y="540554"/>
                  </a:lnTo>
                </a:path>
                <a:path w="773429" h="905509">
                  <a:moveTo>
                    <a:pt x="351887" y="549424"/>
                  </a:moveTo>
                  <a:lnTo>
                    <a:pt x="355763" y="544989"/>
                  </a:lnTo>
                </a:path>
                <a:path w="773429" h="905509">
                  <a:moveTo>
                    <a:pt x="348010" y="553859"/>
                  </a:moveTo>
                  <a:lnTo>
                    <a:pt x="351887" y="549424"/>
                  </a:lnTo>
                </a:path>
                <a:path w="773429" h="905509">
                  <a:moveTo>
                    <a:pt x="344162" y="558266"/>
                  </a:moveTo>
                  <a:lnTo>
                    <a:pt x="348010" y="553859"/>
                  </a:lnTo>
                </a:path>
                <a:path w="773429" h="905509">
                  <a:moveTo>
                    <a:pt x="340285" y="562646"/>
                  </a:moveTo>
                  <a:lnTo>
                    <a:pt x="344162" y="558266"/>
                  </a:lnTo>
                </a:path>
                <a:path w="773429" h="905509">
                  <a:moveTo>
                    <a:pt x="336408" y="567025"/>
                  </a:moveTo>
                  <a:lnTo>
                    <a:pt x="340285" y="562646"/>
                  </a:lnTo>
                </a:path>
                <a:path w="773429" h="905509">
                  <a:moveTo>
                    <a:pt x="332559" y="571404"/>
                  </a:moveTo>
                  <a:lnTo>
                    <a:pt x="336408" y="567025"/>
                  </a:lnTo>
                </a:path>
                <a:path w="773429" h="905509">
                  <a:moveTo>
                    <a:pt x="328682" y="575784"/>
                  </a:moveTo>
                  <a:lnTo>
                    <a:pt x="332559" y="571404"/>
                  </a:lnTo>
                </a:path>
                <a:path w="773429" h="905509">
                  <a:moveTo>
                    <a:pt x="324805" y="580136"/>
                  </a:moveTo>
                  <a:lnTo>
                    <a:pt x="328682" y="575784"/>
                  </a:lnTo>
                </a:path>
                <a:path w="773429" h="905509">
                  <a:moveTo>
                    <a:pt x="320957" y="584460"/>
                  </a:moveTo>
                  <a:lnTo>
                    <a:pt x="324805" y="580136"/>
                  </a:lnTo>
                </a:path>
                <a:path w="773429" h="905509">
                  <a:moveTo>
                    <a:pt x="317080" y="588784"/>
                  </a:moveTo>
                  <a:lnTo>
                    <a:pt x="320957" y="584460"/>
                  </a:lnTo>
                </a:path>
                <a:path w="773429" h="905509">
                  <a:moveTo>
                    <a:pt x="313204" y="593108"/>
                  </a:moveTo>
                  <a:lnTo>
                    <a:pt x="317080" y="588784"/>
                  </a:lnTo>
                </a:path>
                <a:path w="773429" h="905509">
                  <a:moveTo>
                    <a:pt x="309355" y="597404"/>
                  </a:moveTo>
                  <a:lnTo>
                    <a:pt x="313204" y="593108"/>
                  </a:lnTo>
                </a:path>
                <a:path w="773429" h="905509">
                  <a:moveTo>
                    <a:pt x="305478" y="601728"/>
                  </a:moveTo>
                  <a:lnTo>
                    <a:pt x="309355" y="597404"/>
                  </a:lnTo>
                </a:path>
                <a:path w="773429" h="905509">
                  <a:moveTo>
                    <a:pt x="301629" y="605996"/>
                  </a:moveTo>
                  <a:lnTo>
                    <a:pt x="305478" y="601728"/>
                  </a:lnTo>
                </a:path>
                <a:path w="773429" h="905509">
                  <a:moveTo>
                    <a:pt x="297752" y="610265"/>
                  </a:moveTo>
                  <a:lnTo>
                    <a:pt x="301629" y="605996"/>
                  </a:lnTo>
                </a:path>
                <a:path w="773429" h="905509">
                  <a:moveTo>
                    <a:pt x="293876" y="614506"/>
                  </a:moveTo>
                  <a:lnTo>
                    <a:pt x="297752" y="610265"/>
                  </a:lnTo>
                </a:path>
                <a:path w="773429" h="905509">
                  <a:moveTo>
                    <a:pt x="290027" y="618774"/>
                  </a:moveTo>
                  <a:lnTo>
                    <a:pt x="293876" y="614506"/>
                  </a:lnTo>
                </a:path>
                <a:path w="773429" h="905509">
                  <a:moveTo>
                    <a:pt x="286150" y="622988"/>
                  </a:moveTo>
                  <a:lnTo>
                    <a:pt x="290027" y="618774"/>
                  </a:lnTo>
                </a:path>
                <a:path w="773429" h="905509">
                  <a:moveTo>
                    <a:pt x="282274" y="627228"/>
                  </a:moveTo>
                  <a:lnTo>
                    <a:pt x="286150" y="622988"/>
                  </a:lnTo>
                </a:path>
                <a:path w="773429" h="905509">
                  <a:moveTo>
                    <a:pt x="278425" y="631442"/>
                  </a:moveTo>
                  <a:lnTo>
                    <a:pt x="282274" y="627228"/>
                  </a:lnTo>
                </a:path>
                <a:path w="773429" h="905509">
                  <a:moveTo>
                    <a:pt x="274548" y="635655"/>
                  </a:moveTo>
                  <a:lnTo>
                    <a:pt x="278425" y="631442"/>
                  </a:lnTo>
                </a:path>
                <a:path w="773429" h="905509">
                  <a:moveTo>
                    <a:pt x="270671" y="639840"/>
                  </a:moveTo>
                  <a:lnTo>
                    <a:pt x="274548" y="635655"/>
                  </a:lnTo>
                </a:path>
                <a:path w="773429" h="905509">
                  <a:moveTo>
                    <a:pt x="266822" y="643998"/>
                  </a:moveTo>
                  <a:lnTo>
                    <a:pt x="270671" y="639840"/>
                  </a:lnTo>
                </a:path>
                <a:path w="773429" h="905509">
                  <a:moveTo>
                    <a:pt x="262946" y="648183"/>
                  </a:moveTo>
                  <a:lnTo>
                    <a:pt x="266822" y="643998"/>
                  </a:lnTo>
                </a:path>
                <a:path w="773429" h="905509">
                  <a:moveTo>
                    <a:pt x="259069" y="652341"/>
                  </a:moveTo>
                  <a:lnTo>
                    <a:pt x="262946" y="648183"/>
                  </a:lnTo>
                </a:path>
                <a:path w="773429" h="905509">
                  <a:moveTo>
                    <a:pt x="255220" y="656498"/>
                  </a:moveTo>
                  <a:lnTo>
                    <a:pt x="259069" y="652341"/>
                  </a:lnTo>
                </a:path>
                <a:path w="773429" h="905509">
                  <a:moveTo>
                    <a:pt x="251343" y="660628"/>
                  </a:moveTo>
                  <a:lnTo>
                    <a:pt x="255220" y="656498"/>
                  </a:lnTo>
                </a:path>
                <a:path w="773429" h="905509">
                  <a:moveTo>
                    <a:pt x="247467" y="664731"/>
                  </a:moveTo>
                  <a:lnTo>
                    <a:pt x="251343" y="660628"/>
                  </a:lnTo>
                </a:path>
                <a:path w="773429" h="905509">
                  <a:moveTo>
                    <a:pt x="243618" y="668861"/>
                  </a:moveTo>
                  <a:lnTo>
                    <a:pt x="247467" y="664731"/>
                  </a:lnTo>
                </a:path>
                <a:path w="773429" h="905509">
                  <a:moveTo>
                    <a:pt x="239741" y="672963"/>
                  </a:moveTo>
                  <a:lnTo>
                    <a:pt x="243618" y="668861"/>
                  </a:lnTo>
                </a:path>
                <a:path w="773429" h="905509">
                  <a:moveTo>
                    <a:pt x="235892" y="677037"/>
                  </a:moveTo>
                  <a:lnTo>
                    <a:pt x="239741" y="672963"/>
                  </a:lnTo>
                </a:path>
                <a:path w="773429" h="905509">
                  <a:moveTo>
                    <a:pt x="232016" y="681139"/>
                  </a:moveTo>
                  <a:lnTo>
                    <a:pt x="235892" y="677037"/>
                  </a:lnTo>
                </a:path>
                <a:path w="773429" h="905509">
                  <a:moveTo>
                    <a:pt x="228139" y="685214"/>
                  </a:moveTo>
                  <a:lnTo>
                    <a:pt x="232016" y="681139"/>
                  </a:lnTo>
                </a:path>
                <a:path w="773429" h="905509">
                  <a:moveTo>
                    <a:pt x="224290" y="689261"/>
                  </a:moveTo>
                  <a:lnTo>
                    <a:pt x="228139" y="685214"/>
                  </a:lnTo>
                </a:path>
                <a:path w="773429" h="905509">
                  <a:moveTo>
                    <a:pt x="220414" y="693336"/>
                  </a:moveTo>
                  <a:lnTo>
                    <a:pt x="224290" y="689261"/>
                  </a:lnTo>
                </a:path>
                <a:path w="773429" h="905509">
                  <a:moveTo>
                    <a:pt x="216537" y="697327"/>
                  </a:moveTo>
                  <a:lnTo>
                    <a:pt x="220414" y="693336"/>
                  </a:lnTo>
                </a:path>
                <a:path w="773429" h="905509">
                  <a:moveTo>
                    <a:pt x="212688" y="701346"/>
                  </a:moveTo>
                  <a:lnTo>
                    <a:pt x="216537" y="697327"/>
                  </a:lnTo>
                </a:path>
                <a:path w="773429" h="905509">
                  <a:moveTo>
                    <a:pt x="208812" y="705393"/>
                  </a:moveTo>
                  <a:lnTo>
                    <a:pt x="212688" y="701346"/>
                  </a:lnTo>
                </a:path>
                <a:path w="773429" h="905509">
                  <a:moveTo>
                    <a:pt x="204935" y="709356"/>
                  </a:moveTo>
                  <a:lnTo>
                    <a:pt x="208812" y="705393"/>
                  </a:lnTo>
                </a:path>
                <a:path w="773429" h="905509">
                  <a:moveTo>
                    <a:pt x="201085" y="713348"/>
                  </a:moveTo>
                  <a:lnTo>
                    <a:pt x="204935" y="709356"/>
                  </a:lnTo>
                </a:path>
                <a:path w="773429" h="905509">
                  <a:moveTo>
                    <a:pt x="197209" y="717367"/>
                  </a:moveTo>
                  <a:lnTo>
                    <a:pt x="201085" y="713348"/>
                  </a:lnTo>
                </a:path>
                <a:path w="773429" h="905509">
                  <a:moveTo>
                    <a:pt x="193332" y="721303"/>
                  </a:moveTo>
                  <a:lnTo>
                    <a:pt x="197209" y="717367"/>
                  </a:lnTo>
                </a:path>
                <a:path w="773429" h="905509">
                  <a:moveTo>
                    <a:pt x="189484" y="725266"/>
                  </a:moveTo>
                  <a:lnTo>
                    <a:pt x="193332" y="721303"/>
                  </a:lnTo>
                </a:path>
                <a:path w="773429" h="905509">
                  <a:moveTo>
                    <a:pt x="185607" y="729203"/>
                  </a:moveTo>
                  <a:lnTo>
                    <a:pt x="189484" y="725266"/>
                  </a:lnTo>
                </a:path>
                <a:path w="773429" h="905509">
                  <a:moveTo>
                    <a:pt x="181730" y="733111"/>
                  </a:moveTo>
                  <a:lnTo>
                    <a:pt x="185607" y="729203"/>
                  </a:lnTo>
                </a:path>
                <a:path w="773429" h="905509">
                  <a:moveTo>
                    <a:pt x="177881" y="737074"/>
                  </a:moveTo>
                  <a:lnTo>
                    <a:pt x="181730" y="733111"/>
                  </a:lnTo>
                </a:path>
                <a:path w="773429" h="905509">
                  <a:moveTo>
                    <a:pt x="174005" y="740955"/>
                  </a:moveTo>
                  <a:lnTo>
                    <a:pt x="177881" y="737074"/>
                  </a:lnTo>
                </a:path>
                <a:path w="773429" h="905509">
                  <a:moveTo>
                    <a:pt x="170128" y="744863"/>
                  </a:moveTo>
                  <a:lnTo>
                    <a:pt x="174005" y="740955"/>
                  </a:lnTo>
                </a:path>
                <a:path w="773429" h="905509">
                  <a:moveTo>
                    <a:pt x="166279" y="748771"/>
                  </a:moveTo>
                  <a:lnTo>
                    <a:pt x="170128" y="744863"/>
                  </a:lnTo>
                </a:path>
                <a:path w="773429" h="905509">
                  <a:moveTo>
                    <a:pt x="162402" y="752597"/>
                  </a:moveTo>
                  <a:lnTo>
                    <a:pt x="166279" y="748771"/>
                  </a:lnTo>
                </a:path>
                <a:path w="773429" h="905509">
                  <a:moveTo>
                    <a:pt x="158553" y="756505"/>
                  </a:moveTo>
                  <a:lnTo>
                    <a:pt x="162402" y="752597"/>
                  </a:lnTo>
                </a:path>
                <a:path w="773429" h="905509">
                  <a:moveTo>
                    <a:pt x="154677" y="760358"/>
                  </a:moveTo>
                  <a:lnTo>
                    <a:pt x="158553" y="756505"/>
                  </a:lnTo>
                </a:path>
                <a:path w="773429" h="905509">
                  <a:moveTo>
                    <a:pt x="150800" y="764183"/>
                  </a:moveTo>
                  <a:lnTo>
                    <a:pt x="154677" y="760358"/>
                  </a:lnTo>
                </a:path>
                <a:path w="773429" h="905509">
                  <a:moveTo>
                    <a:pt x="146951" y="768035"/>
                  </a:moveTo>
                  <a:lnTo>
                    <a:pt x="150800" y="764183"/>
                  </a:lnTo>
                </a:path>
                <a:path w="773429" h="905509">
                  <a:moveTo>
                    <a:pt x="143075" y="771833"/>
                  </a:moveTo>
                  <a:lnTo>
                    <a:pt x="146951" y="768035"/>
                  </a:lnTo>
                </a:path>
                <a:path w="773429" h="905509">
                  <a:moveTo>
                    <a:pt x="139198" y="775602"/>
                  </a:moveTo>
                  <a:lnTo>
                    <a:pt x="143075" y="771833"/>
                  </a:lnTo>
                </a:path>
                <a:path w="773429" h="905509">
                  <a:moveTo>
                    <a:pt x="135349" y="779455"/>
                  </a:moveTo>
                  <a:lnTo>
                    <a:pt x="139198" y="775602"/>
                  </a:lnTo>
                </a:path>
                <a:path w="773429" h="905509">
                  <a:moveTo>
                    <a:pt x="131472" y="783197"/>
                  </a:moveTo>
                  <a:lnTo>
                    <a:pt x="135349" y="779455"/>
                  </a:lnTo>
                </a:path>
                <a:path w="773429" h="905509">
                  <a:moveTo>
                    <a:pt x="127596" y="786967"/>
                  </a:moveTo>
                  <a:lnTo>
                    <a:pt x="131472" y="783197"/>
                  </a:lnTo>
                </a:path>
                <a:path w="773429" h="905509">
                  <a:moveTo>
                    <a:pt x="123747" y="790764"/>
                  </a:moveTo>
                  <a:lnTo>
                    <a:pt x="127596" y="786967"/>
                  </a:lnTo>
                </a:path>
                <a:path w="773429" h="905509">
                  <a:moveTo>
                    <a:pt x="119870" y="794506"/>
                  </a:moveTo>
                  <a:lnTo>
                    <a:pt x="123747" y="790764"/>
                  </a:lnTo>
                </a:path>
                <a:path w="773429" h="905509">
                  <a:moveTo>
                    <a:pt x="115993" y="798248"/>
                  </a:moveTo>
                  <a:lnTo>
                    <a:pt x="119870" y="794506"/>
                  </a:lnTo>
                </a:path>
                <a:path w="773429" h="905509">
                  <a:moveTo>
                    <a:pt x="112144" y="801962"/>
                  </a:moveTo>
                  <a:lnTo>
                    <a:pt x="115993" y="798248"/>
                  </a:lnTo>
                </a:path>
                <a:path w="773429" h="905509">
                  <a:moveTo>
                    <a:pt x="108268" y="805704"/>
                  </a:moveTo>
                  <a:lnTo>
                    <a:pt x="112144" y="801962"/>
                  </a:lnTo>
                </a:path>
                <a:path w="773429" h="905509">
                  <a:moveTo>
                    <a:pt x="104391" y="809391"/>
                  </a:moveTo>
                  <a:lnTo>
                    <a:pt x="108268" y="805704"/>
                  </a:lnTo>
                </a:path>
                <a:path w="773429" h="905509">
                  <a:moveTo>
                    <a:pt x="100542" y="813077"/>
                  </a:moveTo>
                  <a:lnTo>
                    <a:pt x="104391" y="809391"/>
                  </a:lnTo>
                </a:path>
                <a:path w="773429" h="905509">
                  <a:moveTo>
                    <a:pt x="96666" y="816763"/>
                  </a:moveTo>
                  <a:lnTo>
                    <a:pt x="100542" y="813077"/>
                  </a:lnTo>
                </a:path>
                <a:path w="773429" h="905509">
                  <a:moveTo>
                    <a:pt x="92817" y="820422"/>
                  </a:moveTo>
                  <a:lnTo>
                    <a:pt x="96666" y="816763"/>
                  </a:lnTo>
                </a:path>
                <a:path w="773429" h="905509">
                  <a:moveTo>
                    <a:pt x="88940" y="824109"/>
                  </a:moveTo>
                  <a:lnTo>
                    <a:pt x="92817" y="820422"/>
                  </a:lnTo>
                </a:path>
                <a:path w="773429" h="905509">
                  <a:moveTo>
                    <a:pt x="85064" y="827740"/>
                  </a:moveTo>
                  <a:lnTo>
                    <a:pt x="88940" y="824109"/>
                  </a:lnTo>
                </a:path>
                <a:path w="773429" h="905509">
                  <a:moveTo>
                    <a:pt x="81215" y="831371"/>
                  </a:moveTo>
                  <a:lnTo>
                    <a:pt x="85064" y="827740"/>
                  </a:lnTo>
                </a:path>
                <a:path w="773429" h="905509">
                  <a:moveTo>
                    <a:pt x="77338" y="835002"/>
                  </a:moveTo>
                  <a:lnTo>
                    <a:pt x="81215" y="831371"/>
                  </a:lnTo>
                </a:path>
                <a:path w="773429" h="905509">
                  <a:moveTo>
                    <a:pt x="73461" y="838633"/>
                  </a:moveTo>
                  <a:lnTo>
                    <a:pt x="77338" y="835002"/>
                  </a:lnTo>
                </a:path>
                <a:path w="773429" h="905509">
                  <a:moveTo>
                    <a:pt x="69613" y="842264"/>
                  </a:moveTo>
                  <a:lnTo>
                    <a:pt x="73461" y="838633"/>
                  </a:lnTo>
                </a:path>
                <a:path w="773429" h="905509">
                  <a:moveTo>
                    <a:pt x="65736" y="845840"/>
                  </a:moveTo>
                  <a:lnTo>
                    <a:pt x="69613" y="842264"/>
                  </a:lnTo>
                </a:path>
                <a:path w="773429" h="905509">
                  <a:moveTo>
                    <a:pt x="61859" y="849387"/>
                  </a:moveTo>
                  <a:lnTo>
                    <a:pt x="65736" y="845840"/>
                  </a:lnTo>
                </a:path>
                <a:path w="773429" h="905509">
                  <a:moveTo>
                    <a:pt x="58010" y="852963"/>
                  </a:moveTo>
                  <a:lnTo>
                    <a:pt x="61859" y="849387"/>
                  </a:lnTo>
                </a:path>
                <a:path w="773429" h="905509">
                  <a:moveTo>
                    <a:pt x="54134" y="856539"/>
                  </a:moveTo>
                  <a:lnTo>
                    <a:pt x="58010" y="852963"/>
                  </a:lnTo>
                </a:path>
                <a:path w="773429" h="905509">
                  <a:moveTo>
                    <a:pt x="50257" y="860059"/>
                  </a:moveTo>
                  <a:lnTo>
                    <a:pt x="54134" y="856539"/>
                  </a:lnTo>
                </a:path>
                <a:path w="773429" h="905509">
                  <a:moveTo>
                    <a:pt x="46408" y="863634"/>
                  </a:moveTo>
                  <a:lnTo>
                    <a:pt x="50257" y="860059"/>
                  </a:lnTo>
                </a:path>
                <a:path w="773429" h="905509">
                  <a:moveTo>
                    <a:pt x="42531" y="867155"/>
                  </a:moveTo>
                  <a:lnTo>
                    <a:pt x="46408" y="863634"/>
                  </a:lnTo>
                </a:path>
                <a:path w="773429" h="905509">
                  <a:moveTo>
                    <a:pt x="38655" y="870675"/>
                  </a:moveTo>
                  <a:lnTo>
                    <a:pt x="42531" y="867155"/>
                  </a:lnTo>
                </a:path>
                <a:path w="773429" h="905509">
                  <a:moveTo>
                    <a:pt x="34806" y="874140"/>
                  </a:moveTo>
                  <a:lnTo>
                    <a:pt x="38655" y="870675"/>
                  </a:lnTo>
                </a:path>
                <a:path w="773429" h="905509">
                  <a:moveTo>
                    <a:pt x="30929" y="877660"/>
                  </a:moveTo>
                  <a:lnTo>
                    <a:pt x="34806" y="874140"/>
                  </a:lnTo>
                </a:path>
                <a:path w="773429" h="905509">
                  <a:moveTo>
                    <a:pt x="27052" y="881124"/>
                  </a:moveTo>
                  <a:lnTo>
                    <a:pt x="30929" y="877660"/>
                  </a:lnTo>
                </a:path>
                <a:path w="773429" h="905509">
                  <a:moveTo>
                    <a:pt x="23203" y="884589"/>
                  </a:moveTo>
                  <a:lnTo>
                    <a:pt x="27052" y="881124"/>
                  </a:lnTo>
                </a:path>
                <a:path w="773429" h="905509">
                  <a:moveTo>
                    <a:pt x="19327" y="888054"/>
                  </a:moveTo>
                  <a:lnTo>
                    <a:pt x="23203" y="884589"/>
                  </a:lnTo>
                </a:path>
                <a:path w="773429" h="905509">
                  <a:moveTo>
                    <a:pt x="15478" y="891519"/>
                  </a:moveTo>
                  <a:lnTo>
                    <a:pt x="19327" y="888054"/>
                  </a:lnTo>
                </a:path>
                <a:path w="773429" h="905509">
                  <a:moveTo>
                    <a:pt x="11601" y="894928"/>
                  </a:moveTo>
                  <a:lnTo>
                    <a:pt x="15478" y="891519"/>
                  </a:lnTo>
                </a:path>
                <a:path w="773429" h="905509">
                  <a:moveTo>
                    <a:pt x="7725" y="898337"/>
                  </a:moveTo>
                  <a:lnTo>
                    <a:pt x="11601" y="894928"/>
                  </a:lnTo>
                </a:path>
                <a:path w="773429" h="905509">
                  <a:moveTo>
                    <a:pt x="3876" y="901746"/>
                  </a:moveTo>
                  <a:lnTo>
                    <a:pt x="7725" y="898337"/>
                  </a:lnTo>
                </a:path>
                <a:path w="773429" h="905509">
                  <a:moveTo>
                    <a:pt x="0" y="905156"/>
                  </a:moveTo>
                  <a:lnTo>
                    <a:pt x="3876" y="901746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20686" y="5855474"/>
              <a:ext cx="773430" cy="1358265"/>
            </a:xfrm>
            <a:custGeom>
              <a:avLst/>
              <a:gdLst/>
              <a:ahLst/>
              <a:cxnLst/>
              <a:rect l="l" t="t" r="r" b="b"/>
              <a:pathLst>
                <a:path w="773429" h="1358265">
                  <a:moveTo>
                    <a:pt x="769511" y="7899"/>
                  </a:moveTo>
                  <a:lnTo>
                    <a:pt x="773388" y="0"/>
                  </a:lnTo>
                </a:path>
                <a:path w="773429" h="1358265">
                  <a:moveTo>
                    <a:pt x="765635" y="15799"/>
                  </a:moveTo>
                  <a:lnTo>
                    <a:pt x="769511" y="7899"/>
                  </a:lnTo>
                </a:path>
                <a:path w="773429" h="1358265">
                  <a:moveTo>
                    <a:pt x="761786" y="23698"/>
                  </a:moveTo>
                  <a:lnTo>
                    <a:pt x="765635" y="15799"/>
                  </a:lnTo>
                </a:path>
                <a:path w="773429" h="1358265">
                  <a:moveTo>
                    <a:pt x="757909" y="31570"/>
                  </a:moveTo>
                  <a:lnTo>
                    <a:pt x="761786" y="23698"/>
                  </a:lnTo>
                </a:path>
                <a:path w="773429" h="1358265">
                  <a:moveTo>
                    <a:pt x="754032" y="39442"/>
                  </a:moveTo>
                  <a:lnTo>
                    <a:pt x="757909" y="31570"/>
                  </a:lnTo>
                </a:path>
                <a:path w="773429" h="1358265">
                  <a:moveTo>
                    <a:pt x="750183" y="47314"/>
                  </a:moveTo>
                  <a:lnTo>
                    <a:pt x="754032" y="39442"/>
                  </a:lnTo>
                </a:path>
                <a:path w="773429" h="1358265">
                  <a:moveTo>
                    <a:pt x="746307" y="55158"/>
                  </a:moveTo>
                  <a:lnTo>
                    <a:pt x="750183" y="47314"/>
                  </a:lnTo>
                </a:path>
                <a:path w="773429" h="1358265">
                  <a:moveTo>
                    <a:pt x="742430" y="62974"/>
                  </a:moveTo>
                  <a:lnTo>
                    <a:pt x="746307" y="55158"/>
                  </a:lnTo>
                </a:path>
                <a:path w="773429" h="1358265">
                  <a:moveTo>
                    <a:pt x="738581" y="70818"/>
                  </a:moveTo>
                  <a:lnTo>
                    <a:pt x="742430" y="62974"/>
                  </a:lnTo>
                </a:path>
                <a:path w="773429" h="1358265">
                  <a:moveTo>
                    <a:pt x="734704" y="78635"/>
                  </a:moveTo>
                  <a:lnTo>
                    <a:pt x="738581" y="70818"/>
                  </a:lnTo>
                </a:path>
                <a:path w="773429" h="1358265">
                  <a:moveTo>
                    <a:pt x="730855" y="86424"/>
                  </a:moveTo>
                  <a:lnTo>
                    <a:pt x="734704" y="78635"/>
                  </a:lnTo>
                </a:path>
                <a:path w="773429" h="1358265">
                  <a:moveTo>
                    <a:pt x="726979" y="94213"/>
                  </a:moveTo>
                  <a:lnTo>
                    <a:pt x="730855" y="86424"/>
                  </a:lnTo>
                </a:path>
                <a:path w="773429" h="1358265">
                  <a:moveTo>
                    <a:pt x="723102" y="102001"/>
                  </a:moveTo>
                  <a:lnTo>
                    <a:pt x="726979" y="94213"/>
                  </a:lnTo>
                </a:path>
                <a:path w="773429" h="1358265">
                  <a:moveTo>
                    <a:pt x="719253" y="109763"/>
                  </a:moveTo>
                  <a:lnTo>
                    <a:pt x="723102" y="102001"/>
                  </a:lnTo>
                </a:path>
                <a:path w="773429" h="1358265">
                  <a:moveTo>
                    <a:pt x="715377" y="117523"/>
                  </a:moveTo>
                  <a:lnTo>
                    <a:pt x="719253" y="109763"/>
                  </a:lnTo>
                </a:path>
                <a:path w="773429" h="1358265">
                  <a:moveTo>
                    <a:pt x="711500" y="125257"/>
                  </a:moveTo>
                  <a:lnTo>
                    <a:pt x="715377" y="117523"/>
                  </a:lnTo>
                </a:path>
                <a:path w="773429" h="1358265">
                  <a:moveTo>
                    <a:pt x="707651" y="132990"/>
                  </a:moveTo>
                  <a:lnTo>
                    <a:pt x="711500" y="125257"/>
                  </a:lnTo>
                </a:path>
                <a:path w="773429" h="1358265">
                  <a:moveTo>
                    <a:pt x="703774" y="140723"/>
                  </a:moveTo>
                  <a:lnTo>
                    <a:pt x="707651" y="132990"/>
                  </a:lnTo>
                </a:path>
                <a:path w="773429" h="1358265">
                  <a:moveTo>
                    <a:pt x="699898" y="148429"/>
                  </a:moveTo>
                  <a:lnTo>
                    <a:pt x="703774" y="140723"/>
                  </a:lnTo>
                </a:path>
                <a:path w="773429" h="1358265">
                  <a:moveTo>
                    <a:pt x="696049" y="156135"/>
                  </a:moveTo>
                  <a:lnTo>
                    <a:pt x="699898" y="148429"/>
                  </a:lnTo>
                </a:path>
                <a:path w="773429" h="1358265">
                  <a:moveTo>
                    <a:pt x="692172" y="163812"/>
                  </a:moveTo>
                  <a:lnTo>
                    <a:pt x="696049" y="156135"/>
                  </a:lnTo>
                </a:path>
                <a:path w="773429" h="1358265">
                  <a:moveTo>
                    <a:pt x="688296" y="171490"/>
                  </a:moveTo>
                  <a:lnTo>
                    <a:pt x="692172" y="163812"/>
                  </a:lnTo>
                </a:path>
                <a:path w="773429" h="1358265">
                  <a:moveTo>
                    <a:pt x="684447" y="179168"/>
                  </a:moveTo>
                  <a:lnTo>
                    <a:pt x="688296" y="171490"/>
                  </a:lnTo>
                </a:path>
                <a:path w="773429" h="1358265">
                  <a:moveTo>
                    <a:pt x="680570" y="186818"/>
                  </a:moveTo>
                  <a:lnTo>
                    <a:pt x="684447" y="179168"/>
                  </a:lnTo>
                </a:path>
                <a:path w="773429" h="1358265">
                  <a:moveTo>
                    <a:pt x="676694" y="194441"/>
                  </a:moveTo>
                  <a:lnTo>
                    <a:pt x="680570" y="186818"/>
                  </a:lnTo>
                </a:path>
                <a:path w="773429" h="1358265">
                  <a:moveTo>
                    <a:pt x="672845" y="202091"/>
                  </a:moveTo>
                  <a:lnTo>
                    <a:pt x="676694" y="194441"/>
                  </a:lnTo>
                </a:path>
                <a:path w="773429" h="1358265">
                  <a:moveTo>
                    <a:pt x="668968" y="209713"/>
                  </a:moveTo>
                  <a:lnTo>
                    <a:pt x="672845" y="202091"/>
                  </a:lnTo>
                </a:path>
                <a:path w="773429" h="1358265">
                  <a:moveTo>
                    <a:pt x="665091" y="217308"/>
                  </a:moveTo>
                  <a:lnTo>
                    <a:pt x="668968" y="209713"/>
                  </a:lnTo>
                </a:path>
                <a:path w="773429" h="1358265">
                  <a:moveTo>
                    <a:pt x="661243" y="224930"/>
                  </a:moveTo>
                  <a:lnTo>
                    <a:pt x="665091" y="217308"/>
                  </a:lnTo>
                </a:path>
                <a:path w="773429" h="1358265">
                  <a:moveTo>
                    <a:pt x="657366" y="232525"/>
                  </a:moveTo>
                  <a:lnTo>
                    <a:pt x="661243" y="224930"/>
                  </a:lnTo>
                </a:path>
                <a:path w="773429" h="1358265">
                  <a:moveTo>
                    <a:pt x="653517" y="240064"/>
                  </a:moveTo>
                  <a:lnTo>
                    <a:pt x="657366" y="232525"/>
                  </a:lnTo>
                </a:path>
                <a:path w="773429" h="1358265">
                  <a:moveTo>
                    <a:pt x="649640" y="247631"/>
                  </a:moveTo>
                  <a:lnTo>
                    <a:pt x="653517" y="240064"/>
                  </a:lnTo>
                </a:path>
                <a:path w="773429" h="1358265">
                  <a:moveTo>
                    <a:pt x="645763" y="255198"/>
                  </a:moveTo>
                  <a:lnTo>
                    <a:pt x="649640" y="247631"/>
                  </a:lnTo>
                </a:path>
                <a:path w="773429" h="1358265">
                  <a:moveTo>
                    <a:pt x="641914" y="262738"/>
                  </a:moveTo>
                  <a:lnTo>
                    <a:pt x="645763" y="255198"/>
                  </a:lnTo>
                </a:path>
                <a:path w="773429" h="1358265">
                  <a:moveTo>
                    <a:pt x="638038" y="270277"/>
                  </a:moveTo>
                  <a:lnTo>
                    <a:pt x="641914" y="262738"/>
                  </a:lnTo>
                </a:path>
                <a:path w="773429" h="1358265">
                  <a:moveTo>
                    <a:pt x="634161" y="277788"/>
                  </a:moveTo>
                  <a:lnTo>
                    <a:pt x="638038" y="270277"/>
                  </a:lnTo>
                </a:path>
                <a:path w="773429" h="1358265">
                  <a:moveTo>
                    <a:pt x="630312" y="285300"/>
                  </a:moveTo>
                  <a:lnTo>
                    <a:pt x="634161" y="277788"/>
                  </a:lnTo>
                </a:path>
                <a:path w="773429" h="1358265">
                  <a:moveTo>
                    <a:pt x="626436" y="292784"/>
                  </a:moveTo>
                  <a:lnTo>
                    <a:pt x="630312" y="285300"/>
                  </a:lnTo>
                </a:path>
                <a:path w="773429" h="1358265">
                  <a:moveTo>
                    <a:pt x="622559" y="300268"/>
                  </a:moveTo>
                  <a:lnTo>
                    <a:pt x="626436" y="292784"/>
                  </a:lnTo>
                </a:path>
                <a:path w="773429" h="1358265">
                  <a:moveTo>
                    <a:pt x="618710" y="307751"/>
                  </a:moveTo>
                  <a:lnTo>
                    <a:pt x="622559" y="300268"/>
                  </a:lnTo>
                </a:path>
                <a:path w="773429" h="1358265">
                  <a:moveTo>
                    <a:pt x="614833" y="315207"/>
                  </a:moveTo>
                  <a:lnTo>
                    <a:pt x="618710" y="307751"/>
                  </a:lnTo>
                </a:path>
                <a:path w="773429" h="1358265">
                  <a:moveTo>
                    <a:pt x="610957" y="322664"/>
                  </a:moveTo>
                  <a:lnTo>
                    <a:pt x="614833" y="315207"/>
                  </a:lnTo>
                </a:path>
                <a:path w="773429" h="1358265">
                  <a:moveTo>
                    <a:pt x="607108" y="330092"/>
                  </a:moveTo>
                  <a:lnTo>
                    <a:pt x="610957" y="322664"/>
                  </a:lnTo>
                </a:path>
                <a:path w="773429" h="1358265">
                  <a:moveTo>
                    <a:pt x="603231" y="337520"/>
                  </a:moveTo>
                  <a:lnTo>
                    <a:pt x="607108" y="330092"/>
                  </a:lnTo>
                </a:path>
                <a:path w="773429" h="1358265">
                  <a:moveTo>
                    <a:pt x="599355" y="344949"/>
                  </a:moveTo>
                  <a:lnTo>
                    <a:pt x="603231" y="337520"/>
                  </a:lnTo>
                </a:path>
                <a:path w="773429" h="1358265">
                  <a:moveTo>
                    <a:pt x="595505" y="352350"/>
                  </a:moveTo>
                  <a:lnTo>
                    <a:pt x="599355" y="344949"/>
                  </a:lnTo>
                </a:path>
                <a:path w="773429" h="1358265">
                  <a:moveTo>
                    <a:pt x="591629" y="359750"/>
                  </a:moveTo>
                  <a:lnTo>
                    <a:pt x="595505" y="352350"/>
                  </a:lnTo>
                </a:path>
                <a:path w="773429" h="1358265">
                  <a:moveTo>
                    <a:pt x="587780" y="367123"/>
                  </a:moveTo>
                  <a:lnTo>
                    <a:pt x="591629" y="359750"/>
                  </a:lnTo>
                </a:path>
                <a:path w="773429" h="1358265">
                  <a:moveTo>
                    <a:pt x="583903" y="374496"/>
                  </a:moveTo>
                  <a:lnTo>
                    <a:pt x="587780" y="367123"/>
                  </a:lnTo>
                </a:path>
                <a:path w="773429" h="1358265">
                  <a:moveTo>
                    <a:pt x="580027" y="381869"/>
                  </a:moveTo>
                  <a:lnTo>
                    <a:pt x="583903" y="374496"/>
                  </a:lnTo>
                </a:path>
                <a:path w="773429" h="1358265">
                  <a:moveTo>
                    <a:pt x="576178" y="389215"/>
                  </a:moveTo>
                  <a:lnTo>
                    <a:pt x="580027" y="381869"/>
                  </a:lnTo>
                </a:path>
                <a:path w="773429" h="1358265">
                  <a:moveTo>
                    <a:pt x="572301" y="396532"/>
                  </a:moveTo>
                  <a:lnTo>
                    <a:pt x="576178" y="389215"/>
                  </a:lnTo>
                </a:path>
                <a:path w="773429" h="1358265">
                  <a:moveTo>
                    <a:pt x="568425" y="403877"/>
                  </a:moveTo>
                  <a:lnTo>
                    <a:pt x="572301" y="396532"/>
                  </a:lnTo>
                </a:path>
                <a:path w="773429" h="1358265">
                  <a:moveTo>
                    <a:pt x="564576" y="411195"/>
                  </a:moveTo>
                  <a:lnTo>
                    <a:pt x="568425" y="403877"/>
                  </a:lnTo>
                </a:path>
                <a:path w="773429" h="1358265">
                  <a:moveTo>
                    <a:pt x="560699" y="418484"/>
                  </a:moveTo>
                  <a:lnTo>
                    <a:pt x="564576" y="411195"/>
                  </a:lnTo>
                </a:path>
                <a:path w="773429" h="1358265">
                  <a:moveTo>
                    <a:pt x="556823" y="425774"/>
                  </a:moveTo>
                  <a:lnTo>
                    <a:pt x="560699" y="418484"/>
                  </a:lnTo>
                </a:path>
                <a:path w="773429" h="1358265">
                  <a:moveTo>
                    <a:pt x="552974" y="433064"/>
                  </a:moveTo>
                  <a:lnTo>
                    <a:pt x="556823" y="425774"/>
                  </a:lnTo>
                </a:path>
                <a:path w="773429" h="1358265">
                  <a:moveTo>
                    <a:pt x="549097" y="440326"/>
                  </a:moveTo>
                  <a:lnTo>
                    <a:pt x="552974" y="433064"/>
                  </a:lnTo>
                </a:path>
                <a:path w="773429" h="1358265">
                  <a:moveTo>
                    <a:pt x="545220" y="447589"/>
                  </a:moveTo>
                  <a:lnTo>
                    <a:pt x="549097" y="440326"/>
                  </a:lnTo>
                </a:path>
                <a:path w="773429" h="1358265">
                  <a:moveTo>
                    <a:pt x="541371" y="454850"/>
                  </a:moveTo>
                  <a:lnTo>
                    <a:pt x="545220" y="447589"/>
                  </a:lnTo>
                </a:path>
                <a:path w="773429" h="1358265">
                  <a:moveTo>
                    <a:pt x="537495" y="462085"/>
                  </a:moveTo>
                  <a:lnTo>
                    <a:pt x="541371" y="454850"/>
                  </a:lnTo>
                </a:path>
                <a:path w="773429" h="1358265">
                  <a:moveTo>
                    <a:pt x="533618" y="469291"/>
                  </a:moveTo>
                  <a:lnTo>
                    <a:pt x="537495" y="462085"/>
                  </a:lnTo>
                </a:path>
                <a:path w="773429" h="1358265">
                  <a:moveTo>
                    <a:pt x="529769" y="476498"/>
                  </a:moveTo>
                  <a:lnTo>
                    <a:pt x="533618" y="469291"/>
                  </a:lnTo>
                </a:path>
                <a:path w="773429" h="1358265">
                  <a:moveTo>
                    <a:pt x="525893" y="483732"/>
                  </a:moveTo>
                  <a:lnTo>
                    <a:pt x="529769" y="476498"/>
                  </a:lnTo>
                </a:path>
                <a:path w="773429" h="1358265">
                  <a:moveTo>
                    <a:pt x="522016" y="490911"/>
                  </a:moveTo>
                  <a:lnTo>
                    <a:pt x="525893" y="483732"/>
                  </a:lnTo>
                </a:path>
                <a:path w="773429" h="1358265">
                  <a:moveTo>
                    <a:pt x="518167" y="498090"/>
                  </a:moveTo>
                  <a:lnTo>
                    <a:pt x="522016" y="490911"/>
                  </a:lnTo>
                </a:path>
                <a:path w="773429" h="1358265">
                  <a:moveTo>
                    <a:pt x="514290" y="505242"/>
                  </a:moveTo>
                  <a:lnTo>
                    <a:pt x="518167" y="498090"/>
                  </a:lnTo>
                </a:path>
                <a:path w="773429" h="1358265">
                  <a:moveTo>
                    <a:pt x="510441" y="512420"/>
                  </a:moveTo>
                  <a:lnTo>
                    <a:pt x="514290" y="505242"/>
                  </a:lnTo>
                </a:path>
                <a:path w="773429" h="1358265">
                  <a:moveTo>
                    <a:pt x="506564" y="519544"/>
                  </a:moveTo>
                  <a:lnTo>
                    <a:pt x="510441" y="512420"/>
                  </a:lnTo>
                </a:path>
                <a:path w="773429" h="1358265">
                  <a:moveTo>
                    <a:pt x="502688" y="526695"/>
                  </a:moveTo>
                  <a:lnTo>
                    <a:pt x="506564" y="519544"/>
                  </a:lnTo>
                </a:path>
                <a:path w="773429" h="1358265">
                  <a:moveTo>
                    <a:pt x="498839" y="533819"/>
                  </a:moveTo>
                  <a:lnTo>
                    <a:pt x="502688" y="526695"/>
                  </a:lnTo>
                </a:path>
                <a:path w="773429" h="1358265">
                  <a:moveTo>
                    <a:pt x="494962" y="540914"/>
                  </a:moveTo>
                  <a:lnTo>
                    <a:pt x="498839" y="533819"/>
                  </a:lnTo>
                </a:path>
                <a:path w="773429" h="1358265">
                  <a:moveTo>
                    <a:pt x="491086" y="548010"/>
                  </a:moveTo>
                  <a:lnTo>
                    <a:pt x="494962" y="540914"/>
                  </a:lnTo>
                </a:path>
                <a:path w="773429" h="1358265">
                  <a:moveTo>
                    <a:pt x="487237" y="555106"/>
                  </a:moveTo>
                  <a:lnTo>
                    <a:pt x="491086" y="548010"/>
                  </a:lnTo>
                </a:path>
                <a:path w="773429" h="1358265">
                  <a:moveTo>
                    <a:pt x="483360" y="562202"/>
                  </a:moveTo>
                  <a:lnTo>
                    <a:pt x="487237" y="555106"/>
                  </a:lnTo>
                </a:path>
                <a:path w="773429" h="1358265">
                  <a:moveTo>
                    <a:pt x="479483" y="569242"/>
                  </a:moveTo>
                  <a:lnTo>
                    <a:pt x="483360" y="562202"/>
                  </a:lnTo>
                </a:path>
                <a:path w="773429" h="1358265">
                  <a:moveTo>
                    <a:pt x="475635" y="576311"/>
                  </a:moveTo>
                  <a:lnTo>
                    <a:pt x="479483" y="569242"/>
                  </a:lnTo>
                </a:path>
                <a:path w="773429" h="1358265">
                  <a:moveTo>
                    <a:pt x="471758" y="583351"/>
                  </a:moveTo>
                  <a:lnTo>
                    <a:pt x="475635" y="576311"/>
                  </a:lnTo>
                </a:path>
                <a:path w="773429" h="1358265">
                  <a:moveTo>
                    <a:pt x="467882" y="590391"/>
                  </a:moveTo>
                  <a:lnTo>
                    <a:pt x="471758" y="583351"/>
                  </a:lnTo>
                </a:path>
                <a:path w="773429" h="1358265">
                  <a:moveTo>
                    <a:pt x="464033" y="597404"/>
                  </a:moveTo>
                  <a:lnTo>
                    <a:pt x="467882" y="590391"/>
                  </a:lnTo>
                </a:path>
                <a:path w="773429" h="1358265">
                  <a:moveTo>
                    <a:pt x="460156" y="604416"/>
                  </a:moveTo>
                  <a:lnTo>
                    <a:pt x="464033" y="597404"/>
                  </a:lnTo>
                </a:path>
                <a:path w="773429" h="1358265">
                  <a:moveTo>
                    <a:pt x="456279" y="611401"/>
                  </a:moveTo>
                  <a:lnTo>
                    <a:pt x="460156" y="604416"/>
                  </a:lnTo>
                </a:path>
                <a:path w="773429" h="1358265">
                  <a:moveTo>
                    <a:pt x="452430" y="618386"/>
                  </a:moveTo>
                  <a:lnTo>
                    <a:pt x="456279" y="611401"/>
                  </a:lnTo>
                </a:path>
                <a:path w="773429" h="1358265">
                  <a:moveTo>
                    <a:pt x="448553" y="625371"/>
                  </a:moveTo>
                  <a:lnTo>
                    <a:pt x="452430" y="618386"/>
                  </a:lnTo>
                </a:path>
                <a:path w="773429" h="1358265">
                  <a:moveTo>
                    <a:pt x="444705" y="632328"/>
                  </a:moveTo>
                  <a:lnTo>
                    <a:pt x="448553" y="625371"/>
                  </a:lnTo>
                </a:path>
                <a:path w="773429" h="1358265">
                  <a:moveTo>
                    <a:pt x="440828" y="639285"/>
                  </a:moveTo>
                  <a:lnTo>
                    <a:pt x="444705" y="632328"/>
                  </a:lnTo>
                </a:path>
                <a:path w="773429" h="1358265">
                  <a:moveTo>
                    <a:pt x="436951" y="646243"/>
                  </a:moveTo>
                  <a:lnTo>
                    <a:pt x="440828" y="639285"/>
                  </a:lnTo>
                </a:path>
                <a:path w="773429" h="1358265">
                  <a:moveTo>
                    <a:pt x="433102" y="653172"/>
                  </a:moveTo>
                  <a:lnTo>
                    <a:pt x="436951" y="646243"/>
                  </a:lnTo>
                </a:path>
                <a:path w="773429" h="1358265">
                  <a:moveTo>
                    <a:pt x="429226" y="660074"/>
                  </a:moveTo>
                  <a:lnTo>
                    <a:pt x="433102" y="653172"/>
                  </a:lnTo>
                </a:path>
                <a:path w="773429" h="1358265">
                  <a:moveTo>
                    <a:pt x="425349" y="666976"/>
                  </a:moveTo>
                  <a:lnTo>
                    <a:pt x="429226" y="660074"/>
                  </a:lnTo>
                </a:path>
                <a:path w="773429" h="1358265">
                  <a:moveTo>
                    <a:pt x="421500" y="673877"/>
                  </a:moveTo>
                  <a:lnTo>
                    <a:pt x="425349" y="666976"/>
                  </a:lnTo>
                </a:path>
                <a:path w="773429" h="1358265">
                  <a:moveTo>
                    <a:pt x="417624" y="680751"/>
                  </a:moveTo>
                  <a:lnTo>
                    <a:pt x="421500" y="673877"/>
                  </a:lnTo>
                </a:path>
                <a:path w="773429" h="1358265">
                  <a:moveTo>
                    <a:pt x="413747" y="687626"/>
                  </a:moveTo>
                  <a:lnTo>
                    <a:pt x="417624" y="680751"/>
                  </a:lnTo>
                </a:path>
                <a:path w="773429" h="1358265">
                  <a:moveTo>
                    <a:pt x="409898" y="694499"/>
                  </a:moveTo>
                  <a:lnTo>
                    <a:pt x="413747" y="687626"/>
                  </a:lnTo>
                </a:path>
                <a:path w="773429" h="1358265">
                  <a:moveTo>
                    <a:pt x="406021" y="701373"/>
                  </a:moveTo>
                  <a:lnTo>
                    <a:pt x="409898" y="694499"/>
                  </a:lnTo>
                </a:path>
                <a:path w="773429" h="1358265">
                  <a:moveTo>
                    <a:pt x="402145" y="708192"/>
                  </a:moveTo>
                  <a:lnTo>
                    <a:pt x="406021" y="701373"/>
                  </a:lnTo>
                </a:path>
                <a:path w="773429" h="1358265">
                  <a:moveTo>
                    <a:pt x="398296" y="715011"/>
                  </a:moveTo>
                  <a:lnTo>
                    <a:pt x="402145" y="708192"/>
                  </a:lnTo>
                </a:path>
                <a:path w="773429" h="1358265">
                  <a:moveTo>
                    <a:pt x="394419" y="721830"/>
                  </a:moveTo>
                  <a:lnTo>
                    <a:pt x="398296" y="715011"/>
                  </a:lnTo>
                </a:path>
                <a:path w="773429" h="1358265">
                  <a:moveTo>
                    <a:pt x="390542" y="728648"/>
                  </a:moveTo>
                  <a:lnTo>
                    <a:pt x="394419" y="721830"/>
                  </a:lnTo>
                </a:path>
                <a:path w="773429" h="1358265">
                  <a:moveTo>
                    <a:pt x="386693" y="735439"/>
                  </a:moveTo>
                  <a:lnTo>
                    <a:pt x="390542" y="728648"/>
                  </a:lnTo>
                </a:path>
                <a:path w="773429" h="1358265">
                  <a:moveTo>
                    <a:pt x="382817" y="742230"/>
                  </a:moveTo>
                  <a:lnTo>
                    <a:pt x="386693" y="735439"/>
                  </a:lnTo>
                </a:path>
                <a:path w="773429" h="1358265">
                  <a:moveTo>
                    <a:pt x="378968" y="748993"/>
                  </a:moveTo>
                  <a:lnTo>
                    <a:pt x="382817" y="742230"/>
                  </a:lnTo>
                </a:path>
                <a:path w="773429" h="1358265">
                  <a:moveTo>
                    <a:pt x="375092" y="755756"/>
                  </a:moveTo>
                  <a:lnTo>
                    <a:pt x="378968" y="748993"/>
                  </a:lnTo>
                </a:path>
                <a:path w="773429" h="1358265">
                  <a:moveTo>
                    <a:pt x="371215" y="762519"/>
                  </a:moveTo>
                  <a:lnTo>
                    <a:pt x="375092" y="755756"/>
                  </a:lnTo>
                </a:path>
                <a:path w="773429" h="1358265">
                  <a:moveTo>
                    <a:pt x="367366" y="769255"/>
                  </a:moveTo>
                  <a:lnTo>
                    <a:pt x="371215" y="762519"/>
                  </a:lnTo>
                </a:path>
                <a:path w="773429" h="1358265">
                  <a:moveTo>
                    <a:pt x="363489" y="775962"/>
                  </a:moveTo>
                  <a:lnTo>
                    <a:pt x="367366" y="769255"/>
                  </a:lnTo>
                </a:path>
                <a:path w="773429" h="1358265">
                  <a:moveTo>
                    <a:pt x="359612" y="782698"/>
                  </a:moveTo>
                  <a:lnTo>
                    <a:pt x="363489" y="775962"/>
                  </a:lnTo>
                </a:path>
                <a:path w="773429" h="1358265">
                  <a:moveTo>
                    <a:pt x="355763" y="789378"/>
                  </a:moveTo>
                  <a:lnTo>
                    <a:pt x="359612" y="782698"/>
                  </a:lnTo>
                </a:path>
                <a:path w="773429" h="1358265">
                  <a:moveTo>
                    <a:pt x="351887" y="796086"/>
                  </a:moveTo>
                  <a:lnTo>
                    <a:pt x="355763" y="789378"/>
                  </a:lnTo>
                </a:path>
                <a:path w="773429" h="1358265">
                  <a:moveTo>
                    <a:pt x="348010" y="802766"/>
                  </a:moveTo>
                  <a:lnTo>
                    <a:pt x="351887" y="796086"/>
                  </a:lnTo>
                </a:path>
                <a:path w="773429" h="1358265">
                  <a:moveTo>
                    <a:pt x="344162" y="809418"/>
                  </a:moveTo>
                  <a:lnTo>
                    <a:pt x="348010" y="802766"/>
                  </a:lnTo>
                </a:path>
                <a:path w="773429" h="1358265">
                  <a:moveTo>
                    <a:pt x="340285" y="816098"/>
                  </a:moveTo>
                  <a:lnTo>
                    <a:pt x="344162" y="809418"/>
                  </a:lnTo>
                </a:path>
                <a:path w="773429" h="1358265">
                  <a:moveTo>
                    <a:pt x="336408" y="822723"/>
                  </a:moveTo>
                  <a:lnTo>
                    <a:pt x="340285" y="816098"/>
                  </a:lnTo>
                </a:path>
                <a:path w="773429" h="1358265">
                  <a:moveTo>
                    <a:pt x="332559" y="829375"/>
                  </a:moveTo>
                  <a:lnTo>
                    <a:pt x="336408" y="822723"/>
                  </a:lnTo>
                </a:path>
                <a:path w="773429" h="1358265">
                  <a:moveTo>
                    <a:pt x="328683" y="835999"/>
                  </a:moveTo>
                  <a:lnTo>
                    <a:pt x="332559" y="829375"/>
                  </a:lnTo>
                </a:path>
                <a:path w="773429" h="1358265">
                  <a:moveTo>
                    <a:pt x="324806" y="842624"/>
                  </a:moveTo>
                  <a:lnTo>
                    <a:pt x="328683" y="835999"/>
                  </a:lnTo>
                </a:path>
                <a:path w="773429" h="1358265">
                  <a:moveTo>
                    <a:pt x="320957" y="849221"/>
                  </a:moveTo>
                  <a:lnTo>
                    <a:pt x="324806" y="842624"/>
                  </a:lnTo>
                </a:path>
                <a:path w="773429" h="1358265">
                  <a:moveTo>
                    <a:pt x="317080" y="855818"/>
                  </a:moveTo>
                  <a:lnTo>
                    <a:pt x="320957" y="849221"/>
                  </a:lnTo>
                </a:path>
                <a:path w="773429" h="1358265">
                  <a:moveTo>
                    <a:pt x="313204" y="862387"/>
                  </a:moveTo>
                  <a:lnTo>
                    <a:pt x="317080" y="855818"/>
                  </a:lnTo>
                </a:path>
                <a:path w="773429" h="1358265">
                  <a:moveTo>
                    <a:pt x="309355" y="868956"/>
                  </a:moveTo>
                  <a:lnTo>
                    <a:pt x="313204" y="862387"/>
                  </a:lnTo>
                </a:path>
                <a:path w="773429" h="1358265">
                  <a:moveTo>
                    <a:pt x="305478" y="875497"/>
                  </a:moveTo>
                  <a:lnTo>
                    <a:pt x="309355" y="868956"/>
                  </a:lnTo>
                </a:path>
                <a:path w="773429" h="1358265">
                  <a:moveTo>
                    <a:pt x="301629" y="882067"/>
                  </a:moveTo>
                  <a:lnTo>
                    <a:pt x="305478" y="875497"/>
                  </a:lnTo>
                </a:path>
                <a:path w="773429" h="1358265">
                  <a:moveTo>
                    <a:pt x="297752" y="888580"/>
                  </a:moveTo>
                  <a:lnTo>
                    <a:pt x="301629" y="882067"/>
                  </a:lnTo>
                </a:path>
                <a:path w="773429" h="1358265">
                  <a:moveTo>
                    <a:pt x="293876" y="895122"/>
                  </a:moveTo>
                  <a:lnTo>
                    <a:pt x="297752" y="888580"/>
                  </a:lnTo>
                </a:path>
                <a:path w="773429" h="1358265">
                  <a:moveTo>
                    <a:pt x="290027" y="901636"/>
                  </a:moveTo>
                  <a:lnTo>
                    <a:pt x="293876" y="895122"/>
                  </a:lnTo>
                </a:path>
                <a:path w="773429" h="1358265">
                  <a:moveTo>
                    <a:pt x="286150" y="908121"/>
                  </a:moveTo>
                  <a:lnTo>
                    <a:pt x="290027" y="901636"/>
                  </a:lnTo>
                </a:path>
                <a:path w="773429" h="1358265">
                  <a:moveTo>
                    <a:pt x="282274" y="914608"/>
                  </a:moveTo>
                  <a:lnTo>
                    <a:pt x="286150" y="908121"/>
                  </a:lnTo>
                </a:path>
                <a:path w="773429" h="1358265">
                  <a:moveTo>
                    <a:pt x="278425" y="921093"/>
                  </a:moveTo>
                  <a:lnTo>
                    <a:pt x="282274" y="914608"/>
                  </a:lnTo>
                </a:path>
                <a:path w="773429" h="1358265">
                  <a:moveTo>
                    <a:pt x="274548" y="927552"/>
                  </a:moveTo>
                  <a:lnTo>
                    <a:pt x="278425" y="921093"/>
                  </a:lnTo>
                </a:path>
                <a:path w="773429" h="1358265">
                  <a:moveTo>
                    <a:pt x="270671" y="934010"/>
                  </a:moveTo>
                  <a:lnTo>
                    <a:pt x="274548" y="927552"/>
                  </a:lnTo>
                </a:path>
                <a:path w="773429" h="1358265">
                  <a:moveTo>
                    <a:pt x="266822" y="940468"/>
                  </a:moveTo>
                  <a:lnTo>
                    <a:pt x="270671" y="934010"/>
                  </a:lnTo>
                </a:path>
                <a:path w="773429" h="1358265">
                  <a:moveTo>
                    <a:pt x="262946" y="946871"/>
                  </a:moveTo>
                  <a:lnTo>
                    <a:pt x="266822" y="940468"/>
                  </a:lnTo>
                </a:path>
                <a:path w="773429" h="1358265">
                  <a:moveTo>
                    <a:pt x="259069" y="953302"/>
                  </a:moveTo>
                  <a:lnTo>
                    <a:pt x="262946" y="946871"/>
                  </a:lnTo>
                </a:path>
                <a:path w="773429" h="1358265">
                  <a:moveTo>
                    <a:pt x="255220" y="959704"/>
                  </a:moveTo>
                  <a:lnTo>
                    <a:pt x="259069" y="953302"/>
                  </a:lnTo>
                </a:path>
                <a:path w="773429" h="1358265">
                  <a:moveTo>
                    <a:pt x="251344" y="966108"/>
                  </a:moveTo>
                  <a:lnTo>
                    <a:pt x="255220" y="959704"/>
                  </a:lnTo>
                </a:path>
                <a:path w="773429" h="1358265">
                  <a:moveTo>
                    <a:pt x="247467" y="972510"/>
                  </a:moveTo>
                  <a:lnTo>
                    <a:pt x="251344" y="966108"/>
                  </a:lnTo>
                </a:path>
                <a:path w="773429" h="1358265">
                  <a:moveTo>
                    <a:pt x="243618" y="978886"/>
                  </a:moveTo>
                  <a:lnTo>
                    <a:pt x="247467" y="972510"/>
                  </a:lnTo>
                </a:path>
                <a:path w="773429" h="1358265">
                  <a:moveTo>
                    <a:pt x="239742" y="985260"/>
                  </a:moveTo>
                  <a:lnTo>
                    <a:pt x="243618" y="978886"/>
                  </a:lnTo>
                </a:path>
                <a:path w="773429" h="1358265">
                  <a:moveTo>
                    <a:pt x="235892" y="991580"/>
                  </a:moveTo>
                  <a:lnTo>
                    <a:pt x="239742" y="985260"/>
                  </a:lnTo>
                </a:path>
                <a:path w="773429" h="1358265">
                  <a:moveTo>
                    <a:pt x="232016" y="997955"/>
                  </a:moveTo>
                  <a:lnTo>
                    <a:pt x="235892" y="991580"/>
                  </a:lnTo>
                </a:path>
                <a:path w="773429" h="1358265">
                  <a:moveTo>
                    <a:pt x="228139" y="1004275"/>
                  </a:moveTo>
                  <a:lnTo>
                    <a:pt x="232016" y="997955"/>
                  </a:lnTo>
                </a:path>
                <a:path w="773429" h="1358265">
                  <a:moveTo>
                    <a:pt x="224290" y="1010595"/>
                  </a:moveTo>
                  <a:lnTo>
                    <a:pt x="228139" y="1004275"/>
                  </a:lnTo>
                </a:path>
                <a:path w="773429" h="1358265">
                  <a:moveTo>
                    <a:pt x="220414" y="1016887"/>
                  </a:moveTo>
                  <a:lnTo>
                    <a:pt x="224290" y="1010595"/>
                  </a:lnTo>
                </a:path>
                <a:path w="773429" h="1358265">
                  <a:moveTo>
                    <a:pt x="216537" y="1023206"/>
                  </a:moveTo>
                  <a:lnTo>
                    <a:pt x="220414" y="1016887"/>
                  </a:lnTo>
                </a:path>
                <a:path w="773429" h="1358265">
                  <a:moveTo>
                    <a:pt x="212688" y="1029471"/>
                  </a:moveTo>
                  <a:lnTo>
                    <a:pt x="216537" y="1023206"/>
                  </a:lnTo>
                </a:path>
                <a:path w="773429" h="1358265">
                  <a:moveTo>
                    <a:pt x="208812" y="1035762"/>
                  </a:moveTo>
                  <a:lnTo>
                    <a:pt x="212688" y="1029471"/>
                  </a:lnTo>
                </a:path>
                <a:path w="773429" h="1358265">
                  <a:moveTo>
                    <a:pt x="204935" y="1042027"/>
                  </a:moveTo>
                  <a:lnTo>
                    <a:pt x="208812" y="1035762"/>
                  </a:lnTo>
                </a:path>
                <a:path w="773429" h="1358265">
                  <a:moveTo>
                    <a:pt x="201086" y="1048263"/>
                  </a:moveTo>
                  <a:lnTo>
                    <a:pt x="204935" y="1042027"/>
                  </a:lnTo>
                </a:path>
                <a:path w="773429" h="1358265">
                  <a:moveTo>
                    <a:pt x="197209" y="1054527"/>
                  </a:moveTo>
                  <a:lnTo>
                    <a:pt x="201086" y="1048263"/>
                  </a:lnTo>
                </a:path>
                <a:path w="773429" h="1358265">
                  <a:moveTo>
                    <a:pt x="193333" y="1060764"/>
                  </a:moveTo>
                  <a:lnTo>
                    <a:pt x="197209" y="1054527"/>
                  </a:lnTo>
                </a:path>
                <a:path w="773429" h="1358265">
                  <a:moveTo>
                    <a:pt x="189484" y="1066945"/>
                  </a:moveTo>
                  <a:lnTo>
                    <a:pt x="193333" y="1060764"/>
                  </a:lnTo>
                </a:path>
                <a:path w="773429" h="1358265">
                  <a:moveTo>
                    <a:pt x="185607" y="1073154"/>
                  </a:moveTo>
                  <a:lnTo>
                    <a:pt x="189484" y="1066945"/>
                  </a:lnTo>
                </a:path>
                <a:path w="773429" h="1358265">
                  <a:moveTo>
                    <a:pt x="181730" y="1079335"/>
                  </a:moveTo>
                  <a:lnTo>
                    <a:pt x="185607" y="1073154"/>
                  </a:lnTo>
                </a:path>
                <a:path w="773429" h="1358265">
                  <a:moveTo>
                    <a:pt x="177881" y="1085544"/>
                  </a:moveTo>
                  <a:lnTo>
                    <a:pt x="181730" y="1079335"/>
                  </a:lnTo>
                </a:path>
                <a:path w="773429" h="1358265">
                  <a:moveTo>
                    <a:pt x="174005" y="1091725"/>
                  </a:moveTo>
                  <a:lnTo>
                    <a:pt x="177881" y="1085544"/>
                  </a:lnTo>
                </a:path>
                <a:path w="773429" h="1358265">
                  <a:moveTo>
                    <a:pt x="170128" y="1097906"/>
                  </a:moveTo>
                  <a:lnTo>
                    <a:pt x="174005" y="1091725"/>
                  </a:lnTo>
                </a:path>
                <a:path w="773429" h="1358265">
                  <a:moveTo>
                    <a:pt x="166279" y="1104004"/>
                  </a:moveTo>
                  <a:lnTo>
                    <a:pt x="170128" y="1097906"/>
                  </a:lnTo>
                </a:path>
                <a:path w="773429" h="1358265">
                  <a:moveTo>
                    <a:pt x="162402" y="1110185"/>
                  </a:moveTo>
                  <a:lnTo>
                    <a:pt x="166279" y="1104004"/>
                  </a:lnTo>
                </a:path>
                <a:path w="773429" h="1358265">
                  <a:moveTo>
                    <a:pt x="158554" y="1116311"/>
                  </a:moveTo>
                  <a:lnTo>
                    <a:pt x="162402" y="1110185"/>
                  </a:lnTo>
                </a:path>
                <a:path w="773429" h="1358265">
                  <a:moveTo>
                    <a:pt x="154677" y="1122409"/>
                  </a:moveTo>
                  <a:lnTo>
                    <a:pt x="158554" y="1116311"/>
                  </a:lnTo>
                </a:path>
                <a:path w="773429" h="1358265">
                  <a:moveTo>
                    <a:pt x="150800" y="1128479"/>
                  </a:moveTo>
                  <a:lnTo>
                    <a:pt x="154677" y="1122409"/>
                  </a:lnTo>
                </a:path>
                <a:path w="773429" h="1358265">
                  <a:moveTo>
                    <a:pt x="146951" y="1134605"/>
                  </a:moveTo>
                  <a:lnTo>
                    <a:pt x="150800" y="1128479"/>
                  </a:lnTo>
                </a:path>
                <a:path w="773429" h="1358265">
                  <a:moveTo>
                    <a:pt x="143075" y="1140675"/>
                  </a:moveTo>
                  <a:lnTo>
                    <a:pt x="146951" y="1134605"/>
                  </a:lnTo>
                </a:path>
                <a:path w="773429" h="1358265">
                  <a:moveTo>
                    <a:pt x="139198" y="1146717"/>
                  </a:moveTo>
                  <a:lnTo>
                    <a:pt x="143075" y="1140675"/>
                  </a:lnTo>
                </a:path>
                <a:path w="773429" h="1358265">
                  <a:moveTo>
                    <a:pt x="135349" y="1152787"/>
                  </a:moveTo>
                  <a:lnTo>
                    <a:pt x="139198" y="1146717"/>
                  </a:lnTo>
                </a:path>
                <a:path w="773429" h="1358265">
                  <a:moveTo>
                    <a:pt x="131472" y="1158858"/>
                  </a:moveTo>
                  <a:lnTo>
                    <a:pt x="135349" y="1152787"/>
                  </a:lnTo>
                </a:path>
                <a:path w="773429" h="1358265">
                  <a:moveTo>
                    <a:pt x="127596" y="1164928"/>
                  </a:moveTo>
                  <a:lnTo>
                    <a:pt x="131472" y="1158858"/>
                  </a:lnTo>
                </a:path>
                <a:path w="773429" h="1358265">
                  <a:moveTo>
                    <a:pt x="123747" y="1170915"/>
                  </a:moveTo>
                  <a:lnTo>
                    <a:pt x="127596" y="1164928"/>
                  </a:lnTo>
                </a:path>
                <a:path w="773429" h="1358265">
                  <a:moveTo>
                    <a:pt x="119871" y="1176930"/>
                  </a:moveTo>
                  <a:lnTo>
                    <a:pt x="123747" y="1170915"/>
                  </a:lnTo>
                </a:path>
                <a:path w="773429" h="1358265">
                  <a:moveTo>
                    <a:pt x="115994" y="1182945"/>
                  </a:moveTo>
                  <a:lnTo>
                    <a:pt x="119871" y="1176930"/>
                  </a:lnTo>
                </a:path>
                <a:path w="773429" h="1358265">
                  <a:moveTo>
                    <a:pt x="112145" y="1188904"/>
                  </a:moveTo>
                  <a:lnTo>
                    <a:pt x="115994" y="1182945"/>
                  </a:lnTo>
                </a:path>
                <a:path w="773429" h="1358265">
                  <a:moveTo>
                    <a:pt x="108268" y="1194919"/>
                  </a:moveTo>
                  <a:lnTo>
                    <a:pt x="112145" y="1188904"/>
                  </a:lnTo>
                </a:path>
                <a:path w="773429" h="1358265">
                  <a:moveTo>
                    <a:pt x="104392" y="1200878"/>
                  </a:moveTo>
                  <a:lnTo>
                    <a:pt x="108268" y="1194919"/>
                  </a:lnTo>
                </a:path>
                <a:path w="773429" h="1358265">
                  <a:moveTo>
                    <a:pt x="100543" y="1206810"/>
                  </a:moveTo>
                  <a:lnTo>
                    <a:pt x="104392" y="1200878"/>
                  </a:lnTo>
                </a:path>
                <a:path w="773429" h="1358265">
                  <a:moveTo>
                    <a:pt x="96666" y="1212769"/>
                  </a:moveTo>
                  <a:lnTo>
                    <a:pt x="100543" y="1206810"/>
                  </a:lnTo>
                </a:path>
                <a:path w="773429" h="1358265">
                  <a:moveTo>
                    <a:pt x="92817" y="1218729"/>
                  </a:moveTo>
                  <a:lnTo>
                    <a:pt x="96666" y="1212769"/>
                  </a:lnTo>
                </a:path>
                <a:path w="773429" h="1358265">
                  <a:moveTo>
                    <a:pt x="88940" y="1224633"/>
                  </a:moveTo>
                  <a:lnTo>
                    <a:pt x="92817" y="1218729"/>
                  </a:lnTo>
                </a:path>
                <a:path w="773429" h="1358265">
                  <a:moveTo>
                    <a:pt x="85064" y="1230536"/>
                  </a:moveTo>
                  <a:lnTo>
                    <a:pt x="88940" y="1224633"/>
                  </a:lnTo>
                </a:path>
                <a:path w="773429" h="1358265">
                  <a:moveTo>
                    <a:pt x="81215" y="1236440"/>
                  </a:moveTo>
                  <a:lnTo>
                    <a:pt x="85064" y="1230536"/>
                  </a:lnTo>
                </a:path>
                <a:path w="773429" h="1358265">
                  <a:moveTo>
                    <a:pt x="77338" y="1242344"/>
                  </a:moveTo>
                  <a:lnTo>
                    <a:pt x="81215" y="1236440"/>
                  </a:lnTo>
                </a:path>
                <a:path w="773429" h="1358265">
                  <a:moveTo>
                    <a:pt x="73461" y="1248248"/>
                  </a:moveTo>
                  <a:lnTo>
                    <a:pt x="77338" y="1242344"/>
                  </a:lnTo>
                </a:path>
                <a:path w="773429" h="1358265">
                  <a:moveTo>
                    <a:pt x="69613" y="1254069"/>
                  </a:moveTo>
                  <a:lnTo>
                    <a:pt x="73461" y="1248248"/>
                  </a:lnTo>
                </a:path>
                <a:path w="773429" h="1358265">
                  <a:moveTo>
                    <a:pt x="65736" y="1259917"/>
                  </a:moveTo>
                  <a:lnTo>
                    <a:pt x="69613" y="1254069"/>
                  </a:lnTo>
                </a:path>
                <a:path w="773429" h="1358265">
                  <a:moveTo>
                    <a:pt x="61859" y="1265766"/>
                  </a:moveTo>
                  <a:lnTo>
                    <a:pt x="65736" y="1259917"/>
                  </a:lnTo>
                </a:path>
                <a:path w="773429" h="1358265">
                  <a:moveTo>
                    <a:pt x="58010" y="1271614"/>
                  </a:moveTo>
                  <a:lnTo>
                    <a:pt x="61859" y="1265766"/>
                  </a:lnTo>
                </a:path>
                <a:path w="773429" h="1358265">
                  <a:moveTo>
                    <a:pt x="54134" y="1277407"/>
                  </a:moveTo>
                  <a:lnTo>
                    <a:pt x="58010" y="1271614"/>
                  </a:lnTo>
                </a:path>
                <a:path w="773429" h="1358265">
                  <a:moveTo>
                    <a:pt x="50257" y="1283256"/>
                  </a:moveTo>
                  <a:lnTo>
                    <a:pt x="54134" y="1277407"/>
                  </a:lnTo>
                </a:path>
                <a:path w="773429" h="1358265">
                  <a:moveTo>
                    <a:pt x="46408" y="1289049"/>
                  </a:moveTo>
                  <a:lnTo>
                    <a:pt x="50257" y="1283256"/>
                  </a:lnTo>
                </a:path>
                <a:path w="773429" h="1358265">
                  <a:moveTo>
                    <a:pt x="42531" y="1294842"/>
                  </a:moveTo>
                  <a:lnTo>
                    <a:pt x="46408" y="1289049"/>
                  </a:lnTo>
                </a:path>
                <a:path w="773429" h="1358265">
                  <a:moveTo>
                    <a:pt x="38655" y="1300579"/>
                  </a:moveTo>
                  <a:lnTo>
                    <a:pt x="42531" y="1294842"/>
                  </a:lnTo>
                </a:path>
                <a:path w="773429" h="1358265">
                  <a:moveTo>
                    <a:pt x="34806" y="1306372"/>
                  </a:moveTo>
                  <a:lnTo>
                    <a:pt x="38655" y="1300579"/>
                  </a:lnTo>
                </a:path>
                <a:path w="773429" h="1358265">
                  <a:moveTo>
                    <a:pt x="30930" y="1312110"/>
                  </a:moveTo>
                  <a:lnTo>
                    <a:pt x="34806" y="1306372"/>
                  </a:lnTo>
                </a:path>
                <a:path w="773429" h="1358265">
                  <a:moveTo>
                    <a:pt x="27053" y="1317847"/>
                  </a:moveTo>
                  <a:lnTo>
                    <a:pt x="30930" y="1312110"/>
                  </a:lnTo>
                </a:path>
                <a:path w="773429" h="1358265">
                  <a:moveTo>
                    <a:pt x="23204" y="1323586"/>
                  </a:moveTo>
                  <a:lnTo>
                    <a:pt x="27053" y="1317847"/>
                  </a:lnTo>
                </a:path>
                <a:path w="773429" h="1358265">
                  <a:moveTo>
                    <a:pt x="19327" y="1329323"/>
                  </a:moveTo>
                  <a:lnTo>
                    <a:pt x="23204" y="1323586"/>
                  </a:lnTo>
                </a:path>
                <a:path w="773429" h="1358265">
                  <a:moveTo>
                    <a:pt x="15478" y="1335005"/>
                  </a:moveTo>
                  <a:lnTo>
                    <a:pt x="19327" y="1329323"/>
                  </a:lnTo>
                </a:path>
                <a:path w="773429" h="1358265">
                  <a:moveTo>
                    <a:pt x="11601" y="1340687"/>
                  </a:moveTo>
                  <a:lnTo>
                    <a:pt x="15478" y="1335005"/>
                  </a:lnTo>
                </a:path>
                <a:path w="773429" h="1358265">
                  <a:moveTo>
                    <a:pt x="7725" y="1346453"/>
                  </a:moveTo>
                  <a:lnTo>
                    <a:pt x="11601" y="1340687"/>
                  </a:lnTo>
                </a:path>
                <a:path w="773429" h="1358265">
                  <a:moveTo>
                    <a:pt x="3876" y="1352080"/>
                  </a:moveTo>
                  <a:lnTo>
                    <a:pt x="7725" y="1346453"/>
                  </a:lnTo>
                </a:path>
                <a:path w="773429" h="1358265">
                  <a:moveTo>
                    <a:pt x="0" y="1357762"/>
                  </a:moveTo>
                  <a:lnTo>
                    <a:pt x="3876" y="135208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94069" y="5006871"/>
              <a:ext cx="386715" cy="848994"/>
            </a:xfrm>
            <a:custGeom>
              <a:avLst/>
              <a:gdLst/>
              <a:ahLst/>
              <a:cxnLst/>
              <a:rect l="l" t="t" r="r" b="b"/>
              <a:pathLst>
                <a:path w="386714" h="848995">
                  <a:moveTo>
                    <a:pt x="382817" y="9036"/>
                  </a:moveTo>
                  <a:lnTo>
                    <a:pt x="386694" y="0"/>
                  </a:lnTo>
                </a:path>
                <a:path w="386714" h="848995">
                  <a:moveTo>
                    <a:pt x="378941" y="18072"/>
                  </a:moveTo>
                  <a:lnTo>
                    <a:pt x="382817" y="9036"/>
                  </a:lnTo>
                </a:path>
                <a:path w="386714" h="848995">
                  <a:moveTo>
                    <a:pt x="375091" y="27080"/>
                  </a:moveTo>
                  <a:lnTo>
                    <a:pt x="378941" y="18072"/>
                  </a:lnTo>
                </a:path>
                <a:path w="386714" h="848995">
                  <a:moveTo>
                    <a:pt x="371215" y="36116"/>
                  </a:moveTo>
                  <a:lnTo>
                    <a:pt x="375091" y="27080"/>
                  </a:lnTo>
                </a:path>
                <a:path w="386714" h="848995">
                  <a:moveTo>
                    <a:pt x="367338" y="45097"/>
                  </a:moveTo>
                  <a:lnTo>
                    <a:pt x="371215" y="36116"/>
                  </a:lnTo>
                </a:path>
                <a:path w="386714" h="848995">
                  <a:moveTo>
                    <a:pt x="363517" y="54105"/>
                  </a:moveTo>
                  <a:lnTo>
                    <a:pt x="367338" y="45097"/>
                  </a:lnTo>
                </a:path>
                <a:path w="386714" h="848995">
                  <a:moveTo>
                    <a:pt x="359613" y="63086"/>
                  </a:moveTo>
                  <a:lnTo>
                    <a:pt x="363517" y="54105"/>
                  </a:lnTo>
                </a:path>
                <a:path w="386714" h="848995">
                  <a:moveTo>
                    <a:pt x="355736" y="72039"/>
                  </a:moveTo>
                  <a:lnTo>
                    <a:pt x="359613" y="63086"/>
                  </a:lnTo>
                </a:path>
                <a:path w="386714" h="848995">
                  <a:moveTo>
                    <a:pt x="351887" y="80991"/>
                  </a:moveTo>
                  <a:lnTo>
                    <a:pt x="355736" y="72039"/>
                  </a:lnTo>
                </a:path>
                <a:path w="386714" h="848995">
                  <a:moveTo>
                    <a:pt x="348038" y="89944"/>
                  </a:moveTo>
                  <a:lnTo>
                    <a:pt x="351887" y="80991"/>
                  </a:lnTo>
                </a:path>
                <a:path w="386714" h="848995">
                  <a:moveTo>
                    <a:pt x="344162" y="98869"/>
                  </a:moveTo>
                  <a:lnTo>
                    <a:pt x="348038" y="89944"/>
                  </a:lnTo>
                </a:path>
                <a:path w="386714" h="848995">
                  <a:moveTo>
                    <a:pt x="340285" y="107795"/>
                  </a:moveTo>
                  <a:lnTo>
                    <a:pt x="344162" y="98869"/>
                  </a:lnTo>
                </a:path>
                <a:path w="386714" h="848995">
                  <a:moveTo>
                    <a:pt x="336436" y="116720"/>
                  </a:moveTo>
                  <a:lnTo>
                    <a:pt x="340285" y="107795"/>
                  </a:lnTo>
                </a:path>
                <a:path w="386714" h="848995">
                  <a:moveTo>
                    <a:pt x="332560" y="125617"/>
                  </a:moveTo>
                  <a:lnTo>
                    <a:pt x="336436" y="116720"/>
                  </a:lnTo>
                </a:path>
                <a:path w="386714" h="848995">
                  <a:moveTo>
                    <a:pt x="328683" y="134487"/>
                  </a:moveTo>
                  <a:lnTo>
                    <a:pt x="332560" y="125617"/>
                  </a:lnTo>
                </a:path>
                <a:path w="386714" h="848995">
                  <a:moveTo>
                    <a:pt x="324806" y="143385"/>
                  </a:moveTo>
                  <a:lnTo>
                    <a:pt x="328683" y="134487"/>
                  </a:lnTo>
                </a:path>
                <a:path w="386714" h="848995">
                  <a:moveTo>
                    <a:pt x="320958" y="152255"/>
                  </a:moveTo>
                  <a:lnTo>
                    <a:pt x="324806" y="143385"/>
                  </a:lnTo>
                </a:path>
                <a:path w="386714" h="848995">
                  <a:moveTo>
                    <a:pt x="317081" y="161097"/>
                  </a:moveTo>
                  <a:lnTo>
                    <a:pt x="320958" y="152255"/>
                  </a:lnTo>
                </a:path>
                <a:path w="386714" h="848995">
                  <a:moveTo>
                    <a:pt x="313204" y="169938"/>
                  </a:moveTo>
                  <a:lnTo>
                    <a:pt x="317081" y="161097"/>
                  </a:lnTo>
                </a:path>
                <a:path w="386714" h="848995">
                  <a:moveTo>
                    <a:pt x="309383" y="178780"/>
                  </a:moveTo>
                  <a:lnTo>
                    <a:pt x="313204" y="169938"/>
                  </a:lnTo>
                </a:path>
                <a:path w="386714" h="848995">
                  <a:moveTo>
                    <a:pt x="305479" y="187567"/>
                  </a:moveTo>
                  <a:lnTo>
                    <a:pt x="309383" y="178780"/>
                  </a:lnTo>
                </a:path>
                <a:path w="386714" h="848995">
                  <a:moveTo>
                    <a:pt x="301602" y="196381"/>
                  </a:moveTo>
                  <a:lnTo>
                    <a:pt x="305479" y="187567"/>
                  </a:lnTo>
                </a:path>
                <a:path w="386714" h="848995">
                  <a:moveTo>
                    <a:pt x="297781" y="205196"/>
                  </a:moveTo>
                  <a:lnTo>
                    <a:pt x="301602" y="196381"/>
                  </a:lnTo>
                </a:path>
                <a:path w="386714" h="848995">
                  <a:moveTo>
                    <a:pt x="293876" y="213982"/>
                  </a:moveTo>
                  <a:lnTo>
                    <a:pt x="297781" y="205196"/>
                  </a:lnTo>
                </a:path>
                <a:path w="386714" h="848995">
                  <a:moveTo>
                    <a:pt x="289999" y="222741"/>
                  </a:moveTo>
                  <a:lnTo>
                    <a:pt x="293876" y="213982"/>
                  </a:lnTo>
                </a:path>
                <a:path w="386714" h="848995">
                  <a:moveTo>
                    <a:pt x="286151" y="231500"/>
                  </a:moveTo>
                  <a:lnTo>
                    <a:pt x="289999" y="222741"/>
                  </a:lnTo>
                </a:path>
                <a:path w="386714" h="848995">
                  <a:moveTo>
                    <a:pt x="282274" y="240258"/>
                  </a:moveTo>
                  <a:lnTo>
                    <a:pt x="286151" y="231500"/>
                  </a:lnTo>
                </a:path>
                <a:path w="386714" h="848995">
                  <a:moveTo>
                    <a:pt x="278398" y="249018"/>
                  </a:moveTo>
                  <a:lnTo>
                    <a:pt x="282274" y="240258"/>
                  </a:lnTo>
                </a:path>
                <a:path w="386714" h="848995">
                  <a:moveTo>
                    <a:pt x="274548" y="257749"/>
                  </a:moveTo>
                  <a:lnTo>
                    <a:pt x="278398" y="249018"/>
                  </a:lnTo>
                </a:path>
                <a:path w="386714" h="848995">
                  <a:moveTo>
                    <a:pt x="270700" y="266452"/>
                  </a:moveTo>
                  <a:lnTo>
                    <a:pt x="274548" y="257749"/>
                  </a:lnTo>
                </a:path>
                <a:path w="386714" h="848995">
                  <a:moveTo>
                    <a:pt x="266823" y="275156"/>
                  </a:moveTo>
                  <a:lnTo>
                    <a:pt x="270700" y="266452"/>
                  </a:lnTo>
                </a:path>
                <a:path w="386714" h="848995">
                  <a:moveTo>
                    <a:pt x="262946" y="283859"/>
                  </a:moveTo>
                  <a:lnTo>
                    <a:pt x="266823" y="275156"/>
                  </a:lnTo>
                </a:path>
                <a:path w="386714" h="848995">
                  <a:moveTo>
                    <a:pt x="259070" y="292535"/>
                  </a:moveTo>
                  <a:lnTo>
                    <a:pt x="262946" y="283859"/>
                  </a:lnTo>
                </a:path>
                <a:path w="386714" h="848995">
                  <a:moveTo>
                    <a:pt x="255220" y="301210"/>
                  </a:moveTo>
                  <a:lnTo>
                    <a:pt x="259070" y="292535"/>
                  </a:lnTo>
                </a:path>
                <a:path w="386714" h="848995">
                  <a:moveTo>
                    <a:pt x="251344" y="309886"/>
                  </a:moveTo>
                  <a:lnTo>
                    <a:pt x="255220" y="301210"/>
                  </a:lnTo>
                </a:path>
                <a:path w="386714" h="848995">
                  <a:moveTo>
                    <a:pt x="247467" y="318534"/>
                  </a:moveTo>
                  <a:lnTo>
                    <a:pt x="251344" y="309886"/>
                  </a:lnTo>
                </a:path>
                <a:path w="386714" h="848995">
                  <a:moveTo>
                    <a:pt x="243619" y="327155"/>
                  </a:moveTo>
                  <a:lnTo>
                    <a:pt x="247467" y="318534"/>
                  </a:lnTo>
                </a:path>
                <a:path w="386714" h="848995">
                  <a:moveTo>
                    <a:pt x="239742" y="335802"/>
                  </a:moveTo>
                  <a:lnTo>
                    <a:pt x="243619" y="327155"/>
                  </a:lnTo>
                </a:path>
                <a:path w="386714" h="848995">
                  <a:moveTo>
                    <a:pt x="235865" y="344395"/>
                  </a:moveTo>
                  <a:lnTo>
                    <a:pt x="239742" y="335802"/>
                  </a:lnTo>
                </a:path>
                <a:path w="386714" h="848995">
                  <a:moveTo>
                    <a:pt x="232016" y="353015"/>
                  </a:moveTo>
                  <a:lnTo>
                    <a:pt x="235865" y="344395"/>
                  </a:lnTo>
                </a:path>
                <a:path w="386714" h="848995">
                  <a:moveTo>
                    <a:pt x="228140" y="361608"/>
                  </a:moveTo>
                  <a:lnTo>
                    <a:pt x="232016" y="353015"/>
                  </a:lnTo>
                </a:path>
                <a:path w="386714" h="848995">
                  <a:moveTo>
                    <a:pt x="224263" y="370173"/>
                  </a:moveTo>
                  <a:lnTo>
                    <a:pt x="228140" y="361608"/>
                  </a:lnTo>
                </a:path>
                <a:path w="386714" h="848995">
                  <a:moveTo>
                    <a:pt x="220414" y="378765"/>
                  </a:moveTo>
                  <a:lnTo>
                    <a:pt x="224263" y="370173"/>
                  </a:lnTo>
                </a:path>
                <a:path w="386714" h="848995">
                  <a:moveTo>
                    <a:pt x="216565" y="387302"/>
                  </a:moveTo>
                  <a:lnTo>
                    <a:pt x="220414" y="378765"/>
                  </a:lnTo>
                </a:path>
                <a:path w="386714" h="848995">
                  <a:moveTo>
                    <a:pt x="212661" y="395867"/>
                  </a:moveTo>
                  <a:lnTo>
                    <a:pt x="216565" y="387302"/>
                  </a:lnTo>
                </a:path>
                <a:path w="386714" h="848995">
                  <a:moveTo>
                    <a:pt x="208812" y="404404"/>
                  </a:moveTo>
                  <a:lnTo>
                    <a:pt x="212661" y="395867"/>
                  </a:lnTo>
                </a:path>
                <a:path w="386714" h="848995">
                  <a:moveTo>
                    <a:pt x="204935" y="412914"/>
                  </a:moveTo>
                  <a:lnTo>
                    <a:pt x="208812" y="404404"/>
                  </a:lnTo>
                </a:path>
                <a:path w="386714" h="848995">
                  <a:moveTo>
                    <a:pt x="201086" y="421423"/>
                  </a:moveTo>
                  <a:lnTo>
                    <a:pt x="204935" y="412914"/>
                  </a:lnTo>
                </a:path>
                <a:path w="386714" h="848995">
                  <a:moveTo>
                    <a:pt x="197210" y="429960"/>
                  </a:moveTo>
                  <a:lnTo>
                    <a:pt x="201086" y="421423"/>
                  </a:lnTo>
                </a:path>
                <a:path w="386714" h="848995">
                  <a:moveTo>
                    <a:pt x="193333" y="438442"/>
                  </a:moveTo>
                  <a:lnTo>
                    <a:pt x="197210" y="429960"/>
                  </a:lnTo>
                </a:path>
                <a:path w="386714" h="848995">
                  <a:moveTo>
                    <a:pt x="189484" y="446923"/>
                  </a:moveTo>
                  <a:lnTo>
                    <a:pt x="193333" y="438442"/>
                  </a:lnTo>
                </a:path>
                <a:path w="386714" h="848995">
                  <a:moveTo>
                    <a:pt x="185607" y="455378"/>
                  </a:moveTo>
                  <a:lnTo>
                    <a:pt x="189484" y="446923"/>
                  </a:lnTo>
                </a:path>
                <a:path w="386714" h="848995">
                  <a:moveTo>
                    <a:pt x="181731" y="463831"/>
                  </a:moveTo>
                  <a:lnTo>
                    <a:pt x="185607" y="455378"/>
                  </a:lnTo>
                </a:path>
                <a:path w="386714" h="848995">
                  <a:moveTo>
                    <a:pt x="177910" y="472286"/>
                  </a:moveTo>
                  <a:lnTo>
                    <a:pt x="181731" y="463831"/>
                  </a:lnTo>
                </a:path>
                <a:path w="386714" h="848995">
                  <a:moveTo>
                    <a:pt x="174005" y="480740"/>
                  </a:moveTo>
                  <a:lnTo>
                    <a:pt x="177910" y="472286"/>
                  </a:lnTo>
                </a:path>
                <a:path w="386714" h="848995">
                  <a:moveTo>
                    <a:pt x="170129" y="489138"/>
                  </a:moveTo>
                  <a:lnTo>
                    <a:pt x="174005" y="480740"/>
                  </a:lnTo>
                </a:path>
                <a:path w="386714" h="848995">
                  <a:moveTo>
                    <a:pt x="166280" y="497564"/>
                  </a:moveTo>
                  <a:lnTo>
                    <a:pt x="170129" y="489138"/>
                  </a:lnTo>
                </a:path>
                <a:path w="386714" h="848995">
                  <a:moveTo>
                    <a:pt x="162403" y="505963"/>
                  </a:moveTo>
                  <a:lnTo>
                    <a:pt x="166280" y="497564"/>
                  </a:lnTo>
                </a:path>
                <a:path w="386714" h="848995">
                  <a:moveTo>
                    <a:pt x="158526" y="514333"/>
                  </a:moveTo>
                  <a:lnTo>
                    <a:pt x="162403" y="505963"/>
                  </a:lnTo>
                </a:path>
                <a:path w="386714" h="848995">
                  <a:moveTo>
                    <a:pt x="154677" y="522732"/>
                  </a:moveTo>
                  <a:lnTo>
                    <a:pt x="158526" y="514333"/>
                  </a:lnTo>
                </a:path>
                <a:path w="386714" h="848995">
                  <a:moveTo>
                    <a:pt x="150801" y="531103"/>
                  </a:moveTo>
                  <a:lnTo>
                    <a:pt x="154677" y="522732"/>
                  </a:lnTo>
                </a:path>
                <a:path w="386714" h="848995">
                  <a:moveTo>
                    <a:pt x="146924" y="539446"/>
                  </a:moveTo>
                  <a:lnTo>
                    <a:pt x="150801" y="531103"/>
                  </a:lnTo>
                </a:path>
                <a:path w="386714" h="848995">
                  <a:moveTo>
                    <a:pt x="143075" y="547789"/>
                  </a:moveTo>
                  <a:lnTo>
                    <a:pt x="146924" y="539446"/>
                  </a:lnTo>
                </a:path>
                <a:path w="386714" h="848995">
                  <a:moveTo>
                    <a:pt x="139199" y="556132"/>
                  </a:moveTo>
                  <a:lnTo>
                    <a:pt x="143075" y="547789"/>
                  </a:lnTo>
                </a:path>
                <a:path w="386714" h="848995">
                  <a:moveTo>
                    <a:pt x="135322" y="564447"/>
                  </a:moveTo>
                  <a:lnTo>
                    <a:pt x="139199" y="556132"/>
                  </a:lnTo>
                </a:path>
                <a:path w="386714" h="848995">
                  <a:moveTo>
                    <a:pt x="131473" y="572763"/>
                  </a:moveTo>
                  <a:lnTo>
                    <a:pt x="135322" y="564447"/>
                  </a:lnTo>
                </a:path>
                <a:path w="386714" h="848995">
                  <a:moveTo>
                    <a:pt x="127596" y="581078"/>
                  </a:moveTo>
                  <a:lnTo>
                    <a:pt x="131473" y="572763"/>
                  </a:lnTo>
                </a:path>
                <a:path w="386714" h="848995">
                  <a:moveTo>
                    <a:pt x="123748" y="589366"/>
                  </a:moveTo>
                  <a:lnTo>
                    <a:pt x="127596" y="581078"/>
                  </a:lnTo>
                </a:path>
                <a:path w="386714" h="848995">
                  <a:moveTo>
                    <a:pt x="119871" y="597626"/>
                  </a:moveTo>
                  <a:lnTo>
                    <a:pt x="123748" y="589366"/>
                  </a:lnTo>
                </a:path>
                <a:path w="386714" h="848995">
                  <a:moveTo>
                    <a:pt x="115994" y="605886"/>
                  </a:moveTo>
                  <a:lnTo>
                    <a:pt x="119871" y="597626"/>
                  </a:lnTo>
                </a:path>
                <a:path w="386714" h="848995">
                  <a:moveTo>
                    <a:pt x="112145" y="614146"/>
                  </a:moveTo>
                  <a:lnTo>
                    <a:pt x="115994" y="605886"/>
                  </a:lnTo>
                </a:path>
                <a:path w="386714" h="848995">
                  <a:moveTo>
                    <a:pt x="108269" y="622378"/>
                  </a:moveTo>
                  <a:lnTo>
                    <a:pt x="112145" y="614146"/>
                  </a:lnTo>
                </a:path>
                <a:path w="386714" h="848995">
                  <a:moveTo>
                    <a:pt x="104392" y="630610"/>
                  </a:moveTo>
                  <a:lnTo>
                    <a:pt x="108269" y="622378"/>
                  </a:lnTo>
                </a:path>
                <a:path w="386714" h="848995">
                  <a:moveTo>
                    <a:pt x="100543" y="638842"/>
                  </a:moveTo>
                  <a:lnTo>
                    <a:pt x="104392" y="630610"/>
                  </a:lnTo>
                </a:path>
                <a:path w="386714" h="848995">
                  <a:moveTo>
                    <a:pt x="96666" y="647047"/>
                  </a:moveTo>
                  <a:lnTo>
                    <a:pt x="100543" y="638842"/>
                  </a:lnTo>
                </a:path>
                <a:path w="386714" h="848995">
                  <a:moveTo>
                    <a:pt x="92790" y="655251"/>
                  </a:moveTo>
                  <a:lnTo>
                    <a:pt x="96666" y="647047"/>
                  </a:lnTo>
                </a:path>
                <a:path w="386714" h="848995">
                  <a:moveTo>
                    <a:pt x="88941" y="663428"/>
                  </a:moveTo>
                  <a:lnTo>
                    <a:pt x="92790" y="655251"/>
                  </a:lnTo>
                </a:path>
                <a:path w="386714" h="848995">
                  <a:moveTo>
                    <a:pt x="85064" y="671605"/>
                  </a:moveTo>
                  <a:lnTo>
                    <a:pt x="88941" y="663428"/>
                  </a:lnTo>
                </a:path>
                <a:path w="386714" h="848995">
                  <a:moveTo>
                    <a:pt x="81188" y="679782"/>
                  </a:moveTo>
                  <a:lnTo>
                    <a:pt x="85064" y="671605"/>
                  </a:lnTo>
                </a:path>
                <a:path w="386714" h="848995">
                  <a:moveTo>
                    <a:pt x="77339" y="687931"/>
                  </a:moveTo>
                  <a:lnTo>
                    <a:pt x="81188" y="679782"/>
                  </a:lnTo>
                </a:path>
                <a:path w="386714" h="848995">
                  <a:moveTo>
                    <a:pt x="73462" y="696080"/>
                  </a:moveTo>
                  <a:lnTo>
                    <a:pt x="77339" y="687931"/>
                  </a:lnTo>
                </a:path>
                <a:path w="386714" h="848995">
                  <a:moveTo>
                    <a:pt x="69585" y="704201"/>
                  </a:moveTo>
                  <a:lnTo>
                    <a:pt x="73462" y="696080"/>
                  </a:lnTo>
                </a:path>
                <a:path w="386714" h="848995">
                  <a:moveTo>
                    <a:pt x="65736" y="712322"/>
                  </a:moveTo>
                  <a:lnTo>
                    <a:pt x="69585" y="704201"/>
                  </a:lnTo>
                </a:path>
                <a:path w="386714" h="848995">
                  <a:moveTo>
                    <a:pt x="61860" y="720416"/>
                  </a:moveTo>
                  <a:lnTo>
                    <a:pt x="65736" y="712322"/>
                  </a:lnTo>
                </a:path>
                <a:path w="386714" h="848995">
                  <a:moveTo>
                    <a:pt x="58011" y="728510"/>
                  </a:moveTo>
                  <a:lnTo>
                    <a:pt x="61860" y="720416"/>
                  </a:lnTo>
                </a:path>
                <a:path w="386714" h="848995">
                  <a:moveTo>
                    <a:pt x="54134" y="736603"/>
                  </a:moveTo>
                  <a:lnTo>
                    <a:pt x="58011" y="728510"/>
                  </a:lnTo>
                </a:path>
                <a:path w="386714" h="848995">
                  <a:moveTo>
                    <a:pt x="50257" y="744669"/>
                  </a:moveTo>
                  <a:lnTo>
                    <a:pt x="54134" y="736603"/>
                  </a:lnTo>
                </a:path>
                <a:path w="386714" h="848995">
                  <a:moveTo>
                    <a:pt x="46408" y="752735"/>
                  </a:moveTo>
                  <a:lnTo>
                    <a:pt x="50257" y="744669"/>
                  </a:lnTo>
                </a:path>
                <a:path w="386714" h="848995">
                  <a:moveTo>
                    <a:pt x="42532" y="760801"/>
                  </a:moveTo>
                  <a:lnTo>
                    <a:pt x="46408" y="752735"/>
                  </a:lnTo>
                </a:path>
                <a:path w="386714" h="848995">
                  <a:moveTo>
                    <a:pt x="38655" y="768840"/>
                  </a:moveTo>
                  <a:lnTo>
                    <a:pt x="42532" y="760801"/>
                  </a:lnTo>
                </a:path>
                <a:path w="386714" h="848995">
                  <a:moveTo>
                    <a:pt x="34806" y="776850"/>
                  </a:moveTo>
                  <a:lnTo>
                    <a:pt x="38655" y="768840"/>
                  </a:lnTo>
                </a:path>
                <a:path w="386714" h="848995">
                  <a:moveTo>
                    <a:pt x="30930" y="784860"/>
                  </a:moveTo>
                  <a:lnTo>
                    <a:pt x="34806" y="776850"/>
                  </a:lnTo>
                </a:path>
                <a:path w="386714" h="848995">
                  <a:moveTo>
                    <a:pt x="27053" y="792871"/>
                  </a:moveTo>
                  <a:lnTo>
                    <a:pt x="30930" y="784860"/>
                  </a:lnTo>
                </a:path>
                <a:path w="386714" h="848995">
                  <a:moveTo>
                    <a:pt x="23204" y="800853"/>
                  </a:moveTo>
                  <a:lnTo>
                    <a:pt x="27053" y="792871"/>
                  </a:lnTo>
                </a:path>
                <a:path w="386714" h="848995">
                  <a:moveTo>
                    <a:pt x="19328" y="808836"/>
                  </a:moveTo>
                  <a:lnTo>
                    <a:pt x="23204" y="800853"/>
                  </a:lnTo>
                </a:path>
                <a:path w="386714" h="848995">
                  <a:moveTo>
                    <a:pt x="15451" y="816820"/>
                  </a:moveTo>
                  <a:lnTo>
                    <a:pt x="19328" y="808836"/>
                  </a:lnTo>
                </a:path>
                <a:path w="386714" h="848995">
                  <a:moveTo>
                    <a:pt x="11602" y="824774"/>
                  </a:moveTo>
                  <a:lnTo>
                    <a:pt x="15451" y="816820"/>
                  </a:lnTo>
                </a:path>
                <a:path w="386714" h="848995">
                  <a:moveTo>
                    <a:pt x="7726" y="832729"/>
                  </a:moveTo>
                  <a:lnTo>
                    <a:pt x="11602" y="824774"/>
                  </a:lnTo>
                </a:path>
                <a:path w="386714" h="848995">
                  <a:moveTo>
                    <a:pt x="3849" y="840657"/>
                  </a:moveTo>
                  <a:lnTo>
                    <a:pt x="7726" y="832729"/>
                  </a:lnTo>
                </a:path>
                <a:path w="386714" h="848995">
                  <a:moveTo>
                    <a:pt x="0" y="848611"/>
                  </a:moveTo>
                  <a:lnTo>
                    <a:pt x="3849" y="840657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243453" y="4976380"/>
              <a:ext cx="2767965" cy="3625215"/>
            </a:xfrm>
            <a:custGeom>
              <a:avLst/>
              <a:gdLst/>
              <a:ahLst/>
              <a:cxnLst/>
              <a:rect l="l" t="t" r="r" b="b"/>
              <a:pathLst>
                <a:path w="2767965" h="3625215">
                  <a:moveTo>
                    <a:pt x="60883" y="3594595"/>
                  </a:moveTo>
                  <a:lnTo>
                    <a:pt x="58496" y="3582733"/>
                  </a:lnTo>
                  <a:lnTo>
                    <a:pt x="51981" y="3573043"/>
                  </a:lnTo>
                  <a:lnTo>
                    <a:pt x="42303" y="3566503"/>
                  </a:lnTo>
                  <a:lnTo>
                    <a:pt x="30429" y="3564115"/>
                  </a:lnTo>
                  <a:lnTo>
                    <a:pt x="18592" y="3566503"/>
                  </a:lnTo>
                  <a:lnTo>
                    <a:pt x="8915" y="3573043"/>
                  </a:lnTo>
                  <a:lnTo>
                    <a:pt x="2387" y="3582733"/>
                  </a:lnTo>
                  <a:lnTo>
                    <a:pt x="0" y="3594595"/>
                  </a:lnTo>
                  <a:lnTo>
                    <a:pt x="2387" y="3606482"/>
                  </a:lnTo>
                  <a:lnTo>
                    <a:pt x="8915" y="3616172"/>
                  </a:lnTo>
                  <a:lnTo>
                    <a:pt x="18592" y="3622700"/>
                  </a:lnTo>
                  <a:lnTo>
                    <a:pt x="30429" y="3625088"/>
                  </a:lnTo>
                  <a:lnTo>
                    <a:pt x="42303" y="3622700"/>
                  </a:lnTo>
                  <a:lnTo>
                    <a:pt x="51981" y="3616172"/>
                  </a:lnTo>
                  <a:lnTo>
                    <a:pt x="58496" y="3606482"/>
                  </a:lnTo>
                  <a:lnTo>
                    <a:pt x="60883" y="3594595"/>
                  </a:lnTo>
                  <a:close/>
                </a:path>
                <a:path w="2767965" h="3625215">
                  <a:moveTo>
                    <a:pt x="447598" y="3526713"/>
                  </a:moveTo>
                  <a:lnTo>
                    <a:pt x="445211" y="3514839"/>
                  </a:lnTo>
                  <a:lnTo>
                    <a:pt x="438670" y="3505136"/>
                  </a:lnTo>
                  <a:lnTo>
                    <a:pt x="428980" y="3498570"/>
                  </a:lnTo>
                  <a:lnTo>
                    <a:pt x="417118" y="3496170"/>
                  </a:lnTo>
                  <a:lnTo>
                    <a:pt x="405282" y="3498570"/>
                  </a:lnTo>
                  <a:lnTo>
                    <a:pt x="395605" y="3505136"/>
                  </a:lnTo>
                  <a:lnTo>
                    <a:pt x="389077" y="3514839"/>
                  </a:lnTo>
                  <a:lnTo>
                    <a:pt x="386689" y="3526713"/>
                  </a:lnTo>
                  <a:lnTo>
                    <a:pt x="389077" y="3538550"/>
                  </a:lnTo>
                  <a:lnTo>
                    <a:pt x="395605" y="3548240"/>
                  </a:lnTo>
                  <a:lnTo>
                    <a:pt x="405282" y="3554793"/>
                  </a:lnTo>
                  <a:lnTo>
                    <a:pt x="406996" y="3555149"/>
                  </a:lnTo>
                  <a:lnTo>
                    <a:pt x="409270" y="3556673"/>
                  </a:lnTo>
                  <a:lnTo>
                    <a:pt x="417144" y="3558260"/>
                  </a:lnTo>
                  <a:lnTo>
                    <a:pt x="425005" y="3556673"/>
                  </a:lnTo>
                  <a:lnTo>
                    <a:pt x="427278" y="3555149"/>
                  </a:lnTo>
                  <a:lnTo>
                    <a:pt x="428980" y="3554793"/>
                  </a:lnTo>
                  <a:lnTo>
                    <a:pt x="438670" y="3548240"/>
                  </a:lnTo>
                  <a:lnTo>
                    <a:pt x="445211" y="3538550"/>
                  </a:lnTo>
                  <a:lnTo>
                    <a:pt x="447598" y="3526713"/>
                  </a:lnTo>
                  <a:close/>
                </a:path>
                <a:path w="2767965" h="3625215">
                  <a:moveTo>
                    <a:pt x="447598" y="3424885"/>
                  </a:moveTo>
                  <a:lnTo>
                    <a:pt x="445211" y="3413023"/>
                  </a:lnTo>
                  <a:lnTo>
                    <a:pt x="438670" y="3403320"/>
                  </a:lnTo>
                  <a:lnTo>
                    <a:pt x="428980" y="3396792"/>
                  </a:lnTo>
                  <a:lnTo>
                    <a:pt x="417118" y="3394392"/>
                  </a:lnTo>
                  <a:lnTo>
                    <a:pt x="405282" y="3396792"/>
                  </a:lnTo>
                  <a:lnTo>
                    <a:pt x="395605" y="3403320"/>
                  </a:lnTo>
                  <a:lnTo>
                    <a:pt x="389077" y="3413023"/>
                  </a:lnTo>
                  <a:lnTo>
                    <a:pt x="386689" y="3424885"/>
                  </a:lnTo>
                  <a:lnTo>
                    <a:pt x="389077" y="3436759"/>
                  </a:lnTo>
                  <a:lnTo>
                    <a:pt x="395605" y="3446449"/>
                  </a:lnTo>
                  <a:lnTo>
                    <a:pt x="405282" y="3452977"/>
                  </a:lnTo>
                  <a:lnTo>
                    <a:pt x="417118" y="3455365"/>
                  </a:lnTo>
                  <a:lnTo>
                    <a:pt x="428980" y="3452977"/>
                  </a:lnTo>
                  <a:lnTo>
                    <a:pt x="438670" y="3446449"/>
                  </a:lnTo>
                  <a:lnTo>
                    <a:pt x="445211" y="3436759"/>
                  </a:lnTo>
                  <a:lnTo>
                    <a:pt x="447598" y="3424885"/>
                  </a:lnTo>
                  <a:close/>
                </a:path>
                <a:path w="2767965" h="3625215">
                  <a:moveTo>
                    <a:pt x="1220990" y="3379457"/>
                  </a:moveTo>
                  <a:lnTo>
                    <a:pt x="1218590" y="3367595"/>
                  </a:lnTo>
                  <a:lnTo>
                    <a:pt x="1212062" y="3357905"/>
                  </a:lnTo>
                  <a:lnTo>
                    <a:pt x="1202372" y="3351365"/>
                  </a:lnTo>
                  <a:lnTo>
                    <a:pt x="1190523" y="3348977"/>
                  </a:lnTo>
                  <a:lnTo>
                    <a:pt x="1178661" y="3351365"/>
                  </a:lnTo>
                  <a:lnTo>
                    <a:pt x="1168996" y="3357905"/>
                  </a:lnTo>
                  <a:lnTo>
                    <a:pt x="1162481" y="3367595"/>
                  </a:lnTo>
                  <a:lnTo>
                    <a:pt x="1160094" y="3379457"/>
                  </a:lnTo>
                  <a:lnTo>
                    <a:pt x="1162481" y="3391344"/>
                  </a:lnTo>
                  <a:lnTo>
                    <a:pt x="1168996" y="3401034"/>
                  </a:lnTo>
                  <a:lnTo>
                    <a:pt x="1170686" y="3402177"/>
                  </a:lnTo>
                  <a:lnTo>
                    <a:pt x="1168996" y="3403320"/>
                  </a:lnTo>
                  <a:lnTo>
                    <a:pt x="1162481" y="3413023"/>
                  </a:lnTo>
                  <a:lnTo>
                    <a:pt x="1160094" y="3424885"/>
                  </a:lnTo>
                  <a:lnTo>
                    <a:pt x="1162481" y="3436759"/>
                  </a:lnTo>
                  <a:lnTo>
                    <a:pt x="1168996" y="3446449"/>
                  </a:lnTo>
                  <a:lnTo>
                    <a:pt x="1178661" y="3452977"/>
                  </a:lnTo>
                  <a:lnTo>
                    <a:pt x="1190523" y="3455365"/>
                  </a:lnTo>
                  <a:lnTo>
                    <a:pt x="1202372" y="3452977"/>
                  </a:lnTo>
                  <a:lnTo>
                    <a:pt x="1212062" y="3446449"/>
                  </a:lnTo>
                  <a:lnTo>
                    <a:pt x="1218590" y="3436759"/>
                  </a:lnTo>
                  <a:lnTo>
                    <a:pt x="1220990" y="3424885"/>
                  </a:lnTo>
                  <a:lnTo>
                    <a:pt x="1218590" y="3413023"/>
                  </a:lnTo>
                  <a:lnTo>
                    <a:pt x="1212062" y="3403320"/>
                  </a:lnTo>
                  <a:lnTo>
                    <a:pt x="1210360" y="3402177"/>
                  </a:lnTo>
                  <a:lnTo>
                    <a:pt x="1212062" y="3401034"/>
                  </a:lnTo>
                  <a:lnTo>
                    <a:pt x="1218590" y="3391344"/>
                  </a:lnTo>
                  <a:lnTo>
                    <a:pt x="1220990" y="3379457"/>
                  </a:lnTo>
                  <a:close/>
                </a:path>
                <a:path w="2767965" h="3625215">
                  <a:moveTo>
                    <a:pt x="1220990" y="2746006"/>
                  </a:moveTo>
                  <a:lnTo>
                    <a:pt x="1218590" y="2734145"/>
                  </a:lnTo>
                  <a:lnTo>
                    <a:pt x="1212062" y="2724454"/>
                  </a:lnTo>
                  <a:lnTo>
                    <a:pt x="1202372" y="2717914"/>
                  </a:lnTo>
                  <a:lnTo>
                    <a:pt x="1190523" y="2715514"/>
                  </a:lnTo>
                  <a:lnTo>
                    <a:pt x="1178661" y="2717914"/>
                  </a:lnTo>
                  <a:lnTo>
                    <a:pt x="1168996" y="2724454"/>
                  </a:lnTo>
                  <a:lnTo>
                    <a:pt x="1162481" y="2734145"/>
                  </a:lnTo>
                  <a:lnTo>
                    <a:pt x="1160094" y="2746006"/>
                  </a:lnTo>
                  <a:lnTo>
                    <a:pt x="1162481" y="2757868"/>
                  </a:lnTo>
                  <a:lnTo>
                    <a:pt x="1168996" y="2767558"/>
                  </a:lnTo>
                  <a:lnTo>
                    <a:pt x="1178661" y="2774099"/>
                  </a:lnTo>
                  <a:lnTo>
                    <a:pt x="1190523" y="2776499"/>
                  </a:lnTo>
                  <a:lnTo>
                    <a:pt x="1202372" y="2774099"/>
                  </a:lnTo>
                  <a:lnTo>
                    <a:pt x="1212062" y="2767558"/>
                  </a:lnTo>
                  <a:lnTo>
                    <a:pt x="1218590" y="2757868"/>
                  </a:lnTo>
                  <a:lnTo>
                    <a:pt x="1220990" y="2746006"/>
                  </a:lnTo>
                  <a:close/>
                </a:path>
                <a:path w="2767965" h="3625215">
                  <a:moveTo>
                    <a:pt x="2767774" y="3198596"/>
                  </a:moveTo>
                  <a:lnTo>
                    <a:pt x="2765374" y="3186734"/>
                  </a:lnTo>
                  <a:lnTo>
                    <a:pt x="2758833" y="3177032"/>
                  </a:lnTo>
                  <a:lnTo>
                    <a:pt x="2749143" y="3170504"/>
                  </a:lnTo>
                  <a:lnTo>
                    <a:pt x="2737281" y="3168104"/>
                  </a:lnTo>
                  <a:lnTo>
                    <a:pt x="2725445" y="3170504"/>
                  </a:lnTo>
                  <a:lnTo>
                    <a:pt x="2715780" y="3177032"/>
                  </a:lnTo>
                  <a:lnTo>
                    <a:pt x="2709240" y="3186734"/>
                  </a:lnTo>
                  <a:lnTo>
                    <a:pt x="2706852" y="3198596"/>
                  </a:lnTo>
                  <a:lnTo>
                    <a:pt x="2709240" y="3210458"/>
                  </a:lnTo>
                  <a:lnTo>
                    <a:pt x="2715780" y="3220148"/>
                  </a:lnTo>
                  <a:lnTo>
                    <a:pt x="2725445" y="3226676"/>
                  </a:lnTo>
                  <a:lnTo>
                    <a:pt x="2737281" y="3229076"/>
                  </a:lnTo>
                  <a:lnTo>
                    <a:pt x="2749143" y="3226676"/>
                  </a:lnTo>
                  <a:lnTo>
                    <a:pt x="2758833" y="3220148"/>
                  </a:lnTo>
                  <a:lnTo>
                    <a:pt x="2765374" y="3210458"/>
                  </a:lnTo>
                  <a:lnTo>
                    <a:pt x="2767774" y="3198596"/>
                  </a:lnTo>
                  <a:close/>
                </a:path>
                <a:path w="2767965" h="3625215">
                  <a:moveTo>
                    <a:pt x="2767774" y="3062325"/>
                  </a:moveTo>
                  <a:lnTo>
                    <a:pt x="2765374" y="3050489"/>
                  </a:lnTo>
                  <a:lnTo>
                    <a:pt x="2758833" y="3040799"/>
                  </a:lnTo>
                  <a:lnTo>
                    <a:pt x="2749143" y="3034246"/>
                  </a:lnTo>
                  <a:lnTo>
                    <a:pt x="2737281" y="3031845"/>
                  </a:lnTo>
                  <a:lnTo>
                    <a:pt x="2725445" y="3034246"/>
                  </a:lnTo>
                  <a:lnTo>
                    <a:pt x="2715780" y="3040799"/>
                  </a:lnTo>
                  <a:lnTo>
                    <a:pt x="2709240" y="3050489"/>
                  </a:lnTo>
                  <a:lnTo>
                    <a:pt x="2706852" y="3062325"/>
                  </a:lnTo>
                  <a:lnTo>
                    <a:pt x="2709240" y="3074200"/>
                  </a:lnTo>
                  <a:lnTo>
                    <a:pt x="2715780" y="3083915"/>
                  </a:lnTo>
                  <a:lnTo>
                    <a:pt x="2725445" y="3090468"/>
                  </a:lnTo>
                  <a:lnTo>
                    <a:pt x="2737281" y="3092869"/>
                  </a:lnTo>
                  <a:lnTo>
                    <a:pt x="2749143" y="3090468"/>
                  </a:lnTo>
                  <a:lnTo>
                    <a:pt x="2758833" y="3083915"/>
                  </a:lnTo>
                  <a:lnTo>
                    <a:pt x="2765374" y="3074200"/>
                  </a:lnTo>
                  <a:lnTo>
                    <a:pt x="2767774" y="3062325"/>
                  </a:lnTo>
                  <a:close/>
                </a:path>
                <a:path w="2767965" h="3625215">
                  <a:moveTo>
                    <a:pt x="2767774" y="30492"/>
                  </a:moveTo>
                  <a:lnTo>
                    <a:pt x="2765374" y="18618"/>
                  </a:lnTo>
                  <a:lnTo>
                    <a:pt x="2758833" y="8928"/>
                  </a:lnTo>
                  <a:lnTo>
                    <a:pt x="2749143" y="2400"/>
                  </a:lnTo>
                  <a:lnTo>
                    <a:pt x="2737281" y="0"/>
                  </a:lnTo>
                  <a:lnTo>
                    <a:pt x="2725445" y="2400"/>
                  </a:lnTo>
                  <a:lnTo>
                    <a:pt x="2715780" y="8928"/>
                  </a:lnTo>
                  <a:lnTo>
                    <a:pt x="2709240" y="18618"/>
                  </a:lnTo>
                  <a:lnTo>
                    <a:pt x="2706852" y="30492"/>
                  </a:lnTo>
                  <a:lnTo>
                    <a:pt x="2709240" y="42354"/>
                  </a:lnTo>
                  <a:lnTo>
                    <a:pt x="2715780" y="52044"/>
                  </a:lnTo>
                  <a:lnTo>
                    <a:pt x="2725445" y="58585"/>
                  </a:lnTo>
                  <a:lnTo>
                    <a:pt x="2737281" y="60985"/>
                  </a:lnTo>
                  <a:lnTo>
                    <a:pt x="2749143" y="58585"/>
                  </a:lnTo>
                  <a:lnTo>
                    <a:pt x="2758833" y="52044"/>
                  </a:lnTo>
                  <a:lnTo>
                    <a:pt x="2765374" y="42354"/>
                  </a:lnTo>
                  <a:lnTo>
                    <a:pt x="2767774" y="30492"/>
                  </a:lnTo>
                  <a:close/>
                </a:path>
              </a:pathLst>
            </a:custGeom>
            <a:solidFill>
              <a:srgbClr val="0102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887207" y="8627546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-14177" y="14150"/>
                  </a:moveTo>
                  <a:lnTo>
                    <a:pt x="14177" y="14150"/>
                  </a:lnTo>
                </a:path>
              </a:pathLst>
            </a:custGeom>
            <a:ln w="28300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887207" y="8627546"/>
              <a:ext cx="3480435" cy="0"/>
            </a:xfrm>
            <a:custGeom>
              <a:avLst/>
              <a:gdLst/>
              <a:ahLst/>
              <a:cxnLst/>
              <a:rect l="l" t="t" r="r" b="b"/>
              <a:pathLst>
                <a:path w="3480435">
                  <a:moveTo>
                    <a:pt x="0" y="0"/>
                  </a:moveTo>
                  <a:lnTo>
                    <a:pt x="3480276" y="0"/>
                  </a:lnTo>
                </a:path>
              </a:pathLst>
            </a:custGeom>
            <a:ln w="28383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847875" y="4823595"/>
              <a:ext cx="40005" cy="3804285"/>
            </a:xfrm>
            <a:custGeom>
              <a:avLst/>
              <a:gdLst/>
              <a:ahLst/>
              <a:cxnLst/>
              <a:rect l="l" t="t" r="r" b="b"/>
              <a:pathLst>
                <a:path w="40005" h="3804284">
                  <a:moveTo>
                    <a:pt x="0" y="3803951"/>
                  </a:moveTo>
                  <a:lnTo>
                    <a:pt x="39984" y="3803951"/>
                  </a:lnTo>
                </a:path>
                <a:path w="40005" h="3804284">
                  <a:moveTo>
                    <a:pt x="39984" y="3803951"/>
                  </a:moveTo>
                  <a:lnTo>
                    <a:pt x="39984" y="0"/>
                  </a:lnTo>
                </a:path>
              </a:pathLst>
            </a:custGeom>
            <a:ln w="27704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475541" y="8054378"/>
            <a:ext cx="25971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769363" y="8183571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358696" y="7583174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16T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69363" y="771236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349448" y="6686970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32T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760114" y="681617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2358669" y="4866818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64T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762350" y="4989054"/>
            <a:ext cx="509905" cy="3774440"/>
            <a:chOff x="2762350" y="4989054"/>
            <a:chExt cx="509905" cy="3774440"/>
          </a:xfrm>
        </p:grpSpPr>
        <p:sp>
          <p:nvSpPr>
            <p:cNvPr id="35" name="object 35"/>
            <p:cNvSpPr/>
            <p:nvPr/>
          </p:nvSpPr>
          <p:spPr>
            <a:xfrm>
              <a:off x="2769335" y="4996039"/>
              <a:ext cx="116205" cy="0"/>
            </a:xfrm>
            <a:custGeom>
              <a:avLst/>
              <a:gdLst/>
              <a:ahLst/>
              <a:cxnLst/>
              <a:rect l="l" t="t" r="r" b="b"/>
              <a:pathLst>
                <a:path w="116205">
                  <a:moveTo>
                    <a:pt x="0" y="0"/>
                  </a:moveTo>
                  <a:lnTo>
                    <a:pt x="115745" y="0"/>
                  </a:lnTo>
                </a:path>
              </a:pathLst>
            </a:custGeom>
            <a:ln w="13858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265218" y="8640213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4">
                  <a:moveTo>
                    <a:pt x="0" y="0"/>
                  </a:moveTo>
                  <a:lnTo>
                    <a:pt x="0" y="115860"/>
                  </a:lnTo>
                </a:path>
              </a:pathLst>
            </a:custGeom>
            <a:ln w="13845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939800" y="3131820"/>
            <a:ext cx="8986520" cy="1483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2884170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Thuật toán FFT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log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,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tạo nên các công nghệ mới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64945">
              <a:lnSpc>
                <a:spcPct val="100000"/>
              </a:lnSpc>
              <a:spcBef>
                <a:spcPts val="4690"/>
              </a:spcBef>
            </a:pPr>
            <a:r>
              <a:rPr sz="1750" i="1" spc="-4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time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535641" y="4629209"/>
            <a:ext cx="51435" cy="217804"/>
            <a:chOff x="2535641" y="4629209"/>
            <a:chExt cx="51435" cy="217804"/>
          </a:xfrm>
        </p:grpSpPr>
        <p:sp>
          <p:nvSpPr>
            <p:cNvPr id="39" name="object 39"/>
            <p:cNvSpPr/>
            <p:nvPr/>
          </p:nvSpPr>
          <p:spPr>
            <a:xfrm>
              <a:off x="2561144" y="4629209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524"/>
                  </a:lnTo>
                </a:path>
              </a:pathLst>
            </a:custGeom>
            <a:ln w="13845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535641" y="4762490"/>
              <a:ext cx="51435" cy="84455"/>
            </a:xfrm>
            <a:custGeom>
              <a:avLst/>
              <a:gdLst/>
              <a:ahLst/>
              <a:cxnLst/>
              <a:rect l="l" t="t" r="r" b="b"/>
              <a:pathLst>
                <a:path w="51435" h="84454">
                  <a:moveTo>
                    <a:pt x="50450" y="0"/>
                  </a:moveTo>
                  <a:lnTo>
                    <a:pt x="25502" y="15189"/>
                  </a:lnTo>
                  <a:lnTo>
                    <a:pt x="415" y="0"/>
                  </a:lnTo>
                  <a:lnTo>
                    <a:pt x="0" y="858"/>
                  </a:lnTo>
                  <a:lnTo>
                    <a:pt x="16142" y="41577"/>
                  </a:lnTo>
                  <a:lnTo>
                    <a:pt x="25502" y="84123"/>
                  </a:lnTo>
                  <a:lnTo>
                    <a:pt x="34861" y="41577"/>
                  </a:lnTo>
                  <a:lnTo>
                    <a:pt x="51005" y="858"/>
                  </a:lnTo>
                  <a:lnTo>
                    <a:pt x="50450" y="0"/>
                  </a:lnTo>
                  <a:close/>
                </a:path>
              </a:pathLst>
            </a:custGeom>
            <a:solidFill>
              <a:srgbClr val="AD23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3118719" y="8786007"/>
            <a:ext cx="65976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8940" algn="l"/>
              </a:tabLst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1K	2K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62101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290955" y="8786007"/>
            <a:ext cx="26289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437455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5823114" y="8786007"/>
            <a:ext cx="26289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69613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273300" y="8734543"/>
            <a:ext cx="32766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si</a:t>
            </a:r>
            <a:r>
              <a:rPr sz="1750" i="1" spc="-3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750" i="1" spc="-16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683885" y="8896845"/>
            <a:ext cx="217804" cy="51435"/>
            <a:chOff x="2683885" y="8896845"/>
            <a:chExt cx="217804" cy="51435"/>
          </a:xfrm>
        </p:grpSpPr>
        <p:sp>
          <p:nvSpPr>
            <p:cNvPr id="49" name="object 49"/>
            <p:cNvSpPr/>
            <p:nvPr/>
          </p:nvSpPr>
          <p:spPr>
            <a:xfrm>
              <a:off x="2683885" y="8922373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69" y="0"/>
                  </a:lnTo>
                </a:path>
              </a:pathLst>
            </a:custGeom>
            <a:ln w="13858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817032" y="8896845"/>
              <a:ext cx="84455" cy="51435"/>
            </a:xfrm>
            <a:custGeom>
              <a:avLst/>
              <a:gdLst/>
              <a:ahLst/>
              <a:cxnLst/>
              <a:rect l="l" t="t" r="r" b="b"/>
              <a:pathLst>
                <a:path w="84455" h="51434">
                  <a:moveTo>
                    <a:pt x="857" y="0"/>
                  </a:moveTo>
                  <a:lnTo>
                    <a:pt x="0" y="582"/>
                  </a:lnTo>
                  <a:lnTo>
                    <a:pt x="15173" y="25528"/>
                  </a:lnTo>
                  <a:lnTo>
                    <a:pt x="0" y="50640"/>
                  </a:lnTo>
                  <a:lnTo>
                    <a:pt x="857" y="51056"/>
                  </a:lnTo>
                  <a:lnTo>
                    <a:pt x="41534" y="34896"/>
                  </a:lnTo>
                  <a:lnTo>
                    <a:pt x="84039" y="25528"/>
                  </a:lnTo>
                  <a:lnTo>
                    <a:pt x="41534" y="16159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AD23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562084" y="4615453"/>
            <a:ext cx="84899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3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quad</a:t>
            </a:r>
            <a:r>
              <a:rPr sz="1750" i="1" spc="-5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50" i="1" spc="-8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50" i="1" spc="-4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ic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445342" y="7680611"/>
            <a:ext cx="107759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linea</a:t>
            </a:r>
            <a:r>
              <a:rPr sz="1750" i="1" spc="1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50" i="1" spc="-1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ithmic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12940" y="8197938"/>
            <a:ext cx="52387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linear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3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020" y="1346200"/>
            <a:ext cx="12317730" cy="6896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đích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Xác lập "độ khó" của một vấn đề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5" dirty="0">
                <a:latin typeface="Lucida Sans Unicode" panose="020B0602030504020204"/>
                <a:cs typeface="Lucida Sans Unicode" panose="020B0602030504020204"/>
              </a:rPr>
              <a:t>Xây dựng giải thuật “tối ưu”.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76200">
              <a:lnSpc>
                <a:spcPts val="2590"/>
              </a:lnSpc>
              <a:spcBef>
                <a:spcPts val="46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Hướng tiếp cận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10" dirty="0">
                <a:latin typeface="Lucida Sans Unicode" panose="020B0602030504020204"/>
                <a:cs typeface="Lucida Sans Unicode" panose="020B0602030504020204"/>
              </a:rPr>
              <a:t>Loại bỏ đi chi tiết trong phân tích thuật toán (chênh lệch hằng số)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350"/>
              </a:lnSpc>
              <a:tabLst>
                <a:tab pos="6119495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Loại bỏ sự biến động đầu vào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Chỉ quan tâm đến trường hợp xấu nhât/trung bình với phương sai nhỏ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76200" marR="1793875">
              <a:lnSpc>
                <a:spcPct val="135000"/>
              </a:lnSpc>
              <a:spcBef>
                <a:spcPts val="3580"/>
              </a:spcBef>
              <a:tabLst>
                <a:tab pos="2299970" algn="l"/>
              </a:tabLst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trên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Đảm bảo hiệu suất của thuật toán cho bất kỳ đầu vào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nào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</a:endParaRPr>
          </a:p>
          <a:p>
            <a:pPr marL="76200" marR="1793875">
              <a:lnSpc>
                <a:spcPct val="135000"/>
              </a:lnSpc>
              <a:spcBef>
                <a:spcPts val="3580"/>
              </a:spcBef>
              <a:tabLst>
                <a:tab pos="2299970" algn="l"/>
              </a:tabLst>
            </a:pPr>
            <a:r>
              <a:rPr sz="2400" spc="-7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dưới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Chứng minh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không có thuật toán nào có thể làm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tốt hơn.</a:t>
            </a:r>
            <a:endParaRPr sz="2400" dirty="0">
              <a:latin typeface="Lucida Sans Unicode" panose="020B0602030504020204"/>
              <a:cs typeface="Lucida Sans Unicode" panose="020B0602030504020204"/>
            </a:endParaRPr>
          </a:p>
          <a:p>
            <a:pPr marL="76200">
              <a:lnSpc>
                <a:spcPct val="100000"/>
              </a:lnSpc>
              <a:spcBef>
                <a:spcPts val="1020"/>
              </a:spcBef>
            </a:pPr>
            <a:endParaRPr sz="2400" dirty="0">
              <a:solidFill>
                <a:srgbClr val="005493"/>
              </a:solidFill>
              <a:latin typeface="Lucida Sans Unicode" panose="020B0602030504020204"/>
              <a:cs typeface="Lucida Sans Unicode" panose="020B0602030504020204"/>
            </a:endParaRPr>
          </a:p>
          <a:p>
            <a:pPr marL="76200">
              <a:lnSpc>
                <a:spcPct val="100000"/>
              </a:lnSpc>
              <a:spcBef>
                <a:spcPts val="1020"/>
              </a:spcBef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Thuật toán tối ưu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 </a:t>
            </a:r>
            <a:r>
              <a:rPr lang="en-US" sz="2400" spc="30" dirty="0">
                <a:latin typeface="Lucida Sans Unicode" panose="020B0602030504020204"/>
                <a:cs typeface="Lucida Sans Unicode" panose="020B0602030504020204"/>
              </a:rPr>
              <a:t>Cận trên = Cận dưới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(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chênh lệch hằng số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).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36359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10" dirty="0">
                <a:latin typeface="Microsoft Sans Serif" panose="020B0604020202020204"/>
                <a:cs typeface="Microsoft Sans Serif" panose="020B0604020202020204"/>
              </a:rPr>
              <a:t>Lý thuyết thuật toán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852995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30" dirty="0">
                <a:latin typeface="Microsoft Sans Serif" panose="020B0604020202020204"/>
                <a:cs typeface="Microsoft Sans Serif" panose="020B0604020202020204"/>
              </a:rPr>
              <a:t>Các ký hiệu thường dùng trong lý thuyết thuật toán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25500" y="2069222"/>
          <a:ext cx="11367770" cy="690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/>
                <a:gridCol w="2493645"/>
                <a:gridCol w="1492885"/>
                <a:gridCol w="3176270"/>
                <a:gridCol w="2428875"/>
              </a:tblGrid>
              <a:tr h="814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lang="en-US" sz="1800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ký hiệu</a:t>
                      </a:r>
                      <a:endParaRPr lang="en-US" sz="1800" spc="60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pc="9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ý nghĩa</a:t>
                      </a:r>
                      <a:endParaRPr lang="en-US" sz="1800" spc="9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ví dụ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6770">
                        <a:lnSpc>
                          <a:spcPct val="100000"/>
                        </a:lnSpc>
                      </a:pPr>
                      <a:r>
                        <a:rPr lang="en-US" sz="1800" spc="1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tương đương 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75335">
                        <a:lnSpc>
                          <a:spcPct val="100000"/>
                        </a:lnSpc>
                      </a:pPr>
                      <a:r>
                        <a:rPr lang="en-US" sz="1800" spc="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dùng cho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2031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15" dirty="0">
                          <a:latin typeface="Tahoma" panose="020B0604030504040204"/>
                          <a:cs typeface="Tahoma" panose="020B0604030504040204"/>
                        </a:rPr>
                        <a:t>Theta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</a:rPr>
                        <a:t>tiềm cận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Θ(</a:t>
                      </a:r>
                      <a:r>
                        <a:rPr sz="2200" i="1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spc="7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</a:t>
                      </a: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5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950" spc="7" baseline="19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+ 22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04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phân loại 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thuật toán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031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55" dirty="0">
                          <a:latin typeface="Tahoma" panose="020B0604030504040204"/>
                          <a:cs typeface="Tahoma" panose="020B0604030504040204"/>
                        </a:rPr>
                        <a:t>Oh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tiềm cận trên</a:t>
                      </a:r>
                      <a:endParaRPr lang="en-US" sz="1800" b="0">
                        <a:latin typeface="Trebuchet MS" panose="020B0603020202020204" charset="0"/>
                        <a:cs typeface="Trebuchet MS" panose="020B0603020202020204" charset="0"/>
                        <a:sym typeface="+mn-ea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O(</a:t>
                      </a:r>
                      <a:r>
                        <a:rPr sz="2200" i="1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</a:t>
                      </a: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r>
                        <a:rPr sz="2000" spc="-1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22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04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0" dirty="0">
                          <a:latin typeface="Trebuchet MS" panose="020B0603020202020204"/>
                          <a:cs typeface="Trebuchet MS" panose="020B0603020202020204"/>
                        </a:rPr>
                        <a:t>xây dựng</a:t>
                      </a: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cận trên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031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20" dirty="0">
                          <a:latin typeface="Tahoma" panose="020B0604030504040204"/>
                          <a:cs typeface="Tahoma" panose="020B0604030504040204"/>
                        </a:rPr>
                        <a:t>Omega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tiềm cận dưới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  <a:sym typeface="+mn-ea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Ω(</a:t>
                      </a:r>
                      <a:r>
                        <a:rPr sz="2200" i="1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spc="1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3000" i="1" baseline="-13000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3000" i="1" spc="-67" baseline="-13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300" spc="15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950" spc="7" baseline="19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+ 22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171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0" dirty="0">
                          <a:latin typeface="Trebuchet MS" panose="020B0603020202020204"/>
                          <a:cs typeface="Trebuchet MS" panose="020B0603020202020204"/>
                        </a:rPr>
                        <a:t>xây dựng</a:t>
                      </a: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5" dirty="0">
                          <a:latin typeface="Trebuchet MS" panose="020B0603020202020204"/>
                          <a:cs typeface="Trebuchet MS" panose="020B0603020202020204"/>
                        </a:rPr>
                        <a:t>cận dưới</a:t>
                      </a:r>
                      <a:endParaRPr lang="en-US" sz="1800" spc="85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520" y="1346200"/>
            <a:ext cx="11907520" cy="794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0" algn="just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tiêu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Thiết lập "độ khó" của một vấn đề và phát triển các thuật toán "tối ưu"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Ex. </a:t>
            </a:r>
            <a:r>
              <a:rPr sz="2400" spc="-204" dirty="0">
                <a:latin typeface="Lucida Sans Unicode" panose="020B0602030504020204"/>
                <a:cs typeface="Lucida Sans Unicode" panose="020B0602030504020204"/>
              </a:rPr>
              <a:t>1-S</a:t>
            </a:r>
            <a:r>
              <a:rPr sz="1900" spc="200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1900" spc="1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390" dirty="0">
                <a:latin typeface="Lucida Sans Unicode" panose="020B0602030504020204"/>
                <a:cs typeface="Lucida Sans Unicode" panose="020B0602030504020204"/>
              </a:rPr>
              <a:t>=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“</a:t>
            </a:r>
            <a:r>
              <a:rPr lang="en-US" sz="2400" i="1" spc="110" dirty="0">
                <a:latin typeface="Trebuchet MS" panose="020B0603020202020204"/>
                <a:cs typeface="Trebuchet MS" panose="020B0603020202020204"/>
              </a:rPr>
              <a:t>Có số 0 trong mảng không</a:t>
            </a:r>
            <a:r>
              <a:rPr sz="2400" i="1" spc="175" dirty="0">
                <a:latin typeface="Trebuchet MS" panose="020B0603020202020204"/>
                <a:cs typeface="Trebuchet MS" panose="020B0603020202020204"/>
              </a:rPr>
              <a:t>?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”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39700" algn="just">
              <a:lnSpc>
                <a:spcPts val="2590"/>
              </a:lnSpc>
              <a:spcBef>
                <a:spcPts val="4600"/>
              </a:spcBef>
              <a:tabLst>
                <a:tab pos="2363470" algn="l"/>
              </a:tabLst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trên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Một thuật toán nào đó/naive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Ex. </a:t>
            </a:r>
            <a:r>
              <a:rPr lang="en-US" sz="2400" spc="-60" dirty="0">
                <a:latin typeface="Lucida Sans Unicode" panose="020B0602030504020204"/>
                <a:cs typeface="Lucida Sans Unicode" panose="020B0602030504020204"/>
              </a:rPr>
              <a:t>Duyệt trâu cho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1-S</a:t>
            </a:r>
            <a:r>
              <a:rPr sz="1900" spc="-3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Tìm kiếm từng phần tử trong mảng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Thời gian chạy của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thuật toán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tối ưu giải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  <a:sym typeface="+mn-ea"/>
              </a:rPr>
              <a:t>1-S</a:t>
            </a:r>
            <a:r>
              <a:rPr sz="2000" spc="-45" dirty="0">
                <a:latin typeface="Trebuchet MS" panose="020B0603020202020204"/>
                <a:cs typeface="Trebuchet MS" panose="020B0603020202020204"/>
                <a:sym typeface="+mn-ea"/>
              </a:rPr>
              <a:t>UM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45" dirty="0">
                <a:latin typeface="Lucida Sans Unicode" panose="020B0602030504020204"/>
                <a:cs typeface="Lucida Sans Unicode" panose="020B0602030504020204"/>
              </a:rPr>
              <a:t>là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O(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39700" algn="just">
              <a:lnSpc>
                <a:spcPts val="2590"/>
              </a:lnSpc>
              <a:spcBef>
                <a:spcPts val="4600"/>
              </a:spcBef>
              <a:tabLst>
                <a:tab pos="2373630" algn="l"/>
              </a:tabLst>
            </a:pP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dưới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Chứng minh rằng không có giải thuật nào tốt hơn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Ex.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30" dirty="0">
                <a:latin typeface="Lucida Sans Unicode" panose="020B0602030504020204"/>
                <a:cs typeface="Lucida Sans Unicode" panose="020B0602030504020204"/>
              </a:rPr>
              <a:t>Phải kiểm tra toàn bộ N phần tử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5" dirty="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lang="en-US" sz="2400" spc="25" dirty="0">
                <a:latin typeface="Lucida Sans Unicode" panose="020B0602030504020204"/>
                <a:cs typeface="Lucida Sans Unicode" panose="020B0602030504020204"/>
              </a:rPr>
              <a:t>bất kì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phần tử nào chưa kiểm tra có thể là 0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).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Thời gian chạy thuật toán tối ưu giải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1-S</a:t>
            </a:r>
            <a:r>
              <a:rPr sz="1900" spc="-4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1900" spc="1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là 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Ω(</a:t>
            </a:r>
            <a:r>
              <a:rPr sz="2400" i="1" spc="1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1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39700" algn="just">
              <a:lnSpc>
                <a:spcPts val="2590"/>
              </a:lnSpc>
              <a:spcBef>
                <a:spcPts val="4600"/>
              </a:spcBef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Giải thuật tối ưu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30" dirty="0">
                <a:latin typeface="Lucida Sans Unicode" panose="020B0602030504020204"/>
                <a:cs typeface="Lucida Sans Unicode" panose="020B0602030504020204"/>
              </a:rPr>
              <a:t>Cận trên bằng cận dưới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chênh lệch hằng số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).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07645" algn="just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Ex. </a:t>
            </a:r>
            <a:r>
              <a:rPr lang="en-US" sz="2400" spc="-60" dirty="0">
                <a:latin typeface="Lucida Sans Unicode" panose="020B0602030504020204"/>
                <a:cs typeface="Lucida Sans Unicode" panose="020B0602030504020204"/>
              </a:rPr>
              <a:t>Giải thuật duyệt trâu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cho bài toán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1-S</a:t>
            </a:r>
            <a:r>
              <a:rPr sz="1900" spc="-4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1900" spc="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tối ưu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: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thời gian chạy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là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Θ(</a:t>
            </a:r>
            <a:r>
              <a:rPr sz="2400" i="1" spc="50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spc="50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5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5292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Microsoft Sans Serif" panose="020B0604020202020204"/>
                <a:cs typeface="Microsoft Sans Serif" panose="020B0604020202020204"/>
              </a:rPr>
              <a:t>Theory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30" dirty="0">
                <a:latin typeface="Microsoft Sans Serif" panose="020B0604020202020204"/>
                <a:cs typeface="Microsoft Sans Serif" panose="020B0604020202020204"/>
              </a:rPr>
              <a:t>algorithms: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170" dirty="0">
                <a:latin typeface="Microsoft Sans Serif" panose="020B0604020202020204"/>
                <a:cs typeface="Microsoft Sans Serif" panose="020B0604020202020204"/>
              </a:rPr>
              <a:t>1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6402" y="1346200"/>
            <a:ext cx="11011535" cy="7856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Mục tiêu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Thiết lập "độ khó" của một vấn đề và phát triển các thuật toán "tối ưu"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Ex.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 3-S</a:t>
            </a:r>
            <a:r>
              <a:rPr sz="2000" spc="-3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 spc="-35" dirty="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trên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Một thuật toán nào đó/naive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Ex. </a:t>
            </a:r>
            <a:r>
              <a:rPr lang="en-US" sz="2400" spc="-60" dirty="0">
                <a:latin typeface="Lucida Sans Unicode" panose="020B0602030504020204"/>
                <a:cs typeface="Lucida Sans Unicode" panose="020B0602030504020204"/>
                <a:sym typeface="+mn-ea"/>
              </a:rPr>
              <a:t>Duyệt trâu cho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  <a:sym typeface="+mn-ea"/>
              </a:rPr>
              <a:t>1-S</a:t>
            </a:r>
            <a:r>
              <a:rPr sz="2400" spc="-35" dirty="0">
                <a:latin typeface="Trebuchet MS" panose="020B0603020202020204"/>
                <a:cs typeface="Trebuchet MS" panose="020B0603020202020204"/>
                <a:sym typeface="+mn-ea"/>
              </a:rPr>
              <a:t>UM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  <a:sym typeface="+mn-ea"/>
              </a:rPr>
              <a:t>: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Tìm kiếm từng bộ ba phần tử trong mảng</a:t>
            </a:r>
            <a:r>
              <a:rPr sz="2400" spc="-2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Thời gian chạy của thuật toán tối ưu giải 3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  <a:sym typeface="+mn-ea"/>
              </a:rPr>
              <a:t>-S</a:t>
            </a:r>
            <a:r>
              <a:rPr sz="2400" spc="-45" dirty="0">
                <a:latin typeface="Trebuchet MS" panose="020B0603020202020204"/>
                <a:cs typeface="Trebuchet MS" panose="020B0603020202020204"/>
                <a:sym typeface="+mn-ea"/>
              </a:rPr>
              <a:t>UM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45" dirty="0">
                <a:latin typeface="Lucida Sans Unicode" panose="020B0602030504020204"/>
                <a:cs typeface="Lucida Sans Unicode" panose="020B0602030504020204"/>
                <a:sym typeface="+mn-ea"/>
              </a:rPr>
              <a:t>là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O(</a:t>
            </a:r>
            <a:r>
              <a:rPr sz="2400" i="1" spc="-5" dirty="0"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lang="en-US" sz="2400" i="1" spc="-5" baseline="30000" dirty="0">
                <a:latin typeface="Times New Roman" panose="02020603050405020304"/>
                <a:cs typeface="Times New Roman" panose="02020603050405020304"/>
                <a:sym typeface="+mn-ea"/>
              </a:rPr>
              <a:t>3</a:t>
            </a:r>
            <a:r>
              <a:rPr sz="2400" spc="-5" dirty="0"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lang="en-US" sz="2400" spc="3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Cận dưới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Chứng minh rằng không giải thuật nào có thể tốt hơn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Ex.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30" dirty="0">
                <a:latin typeface="Lucida Sans Unicode" panose="020B0602030504020204"/>
                <a:cs typeface="Lucida Sans Unicode" panose="020B0602030504020204"/>
                <a:sym typeface="+mn-ea"/>
              </a:rPr>
              <a:t>Phải kiểm tra toàn bộ N phần tử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để giải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3-S</a:t>
            </a:r>
            <a:r>
              <a:rPr sz="2000" spc="-3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sz="6000" baseline="-9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Thời gian chạy của thuật toán tối ưu giải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</a:rPr>
              <a:t>3-S</a:t>
            </a:r>
            <a:r>
              <a:rPr sz="2000" spc="-4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000" spc="1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là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Times New Roman" panose="02020603050405020304"/>
                <a:cs typeface="Times New Roman" panose="02020603050405020304"/>
              </a:rPr>
              <a:t>Ω(</a:t>
            </a:r>
            <a:r>
              <a:rPr sz="2400" i="1" spc="15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5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350"/>
              </a:lnSpc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Tối ưu hóa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Ex.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Giải thuật </a:t>
            </a:r>
            <a:r>
              <a:rPr lang="en-US" sz="24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tốt hơn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cho bài toán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  <a:sym typeface="+mn-ea"/>
              </a:rPr>
              <a:t>3-S</a:t>
            </a:r>
            <a:r>
              <a:rPr sz="2000" spc="-35" dirty="0">
                <a:latin typeface="Trebuchet MS" panose="020B0603020202020204"/>
                <a:cs typeface="Trebuchet MS" panose="020B0603020202020204"/>
                <a:sym typeface="+mn-ea"/>
              </a:rPr>
              <a:t>UM</a:t>
            </a:r>
            <a:r>
              <a:rPr lang="en-US" sz="2400" spc="-35" dirty="0">
                <a:latin typeface="Lucida Sans Unicode" panose="020B0602030504020204"/>
                <a:cs typeface="Lucida Sans Unicode" panose="020B0602030504020204"/>
                <a:sym typeface="+mn-ea"/>
              </a:rPr>
              <a:t> dùng set/tìm kiếm nhị phân.</a:t>
            </a:r>
            <a:endParaRPr sz="2400" spc="-35" dirty="0">
              <a:latin typeface="Lucida Sans Unicode" panose="020B0602030504020204"/>
              <a:cs typeface="Lucida Sans Unicode" panose="020B0602030504020204"/>
              <a:sym typeface="+mn-ea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Thời gian chạy của bài toán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for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45" dirty="0">
                <a:latin typeface="Lucida Sans Unicode" panose="020B0602030504020204"/>
                <a:cs typeface="Lucida Sans Unicode" panose="020B0602030504020204"/>
                <a:sym typeface="+mn-ea"/>
              </a:rPr>
              <a:t>3-S</a:t>
            </a:r>
            <a:r>
              <a:rPr sz="2000" spc="-45" dirty="0">
                <a:latin typeface="Trebuchet MS" panose="020B0603020202020204"/>
                <a:cs typeface="Trebuchet MS" panose="020B0603020202020204"/>
                <a:sym typeface="+mn-ea"/>
              </a:rPr>
              <a:t>UM</a:t>
            </a:r>
            <a:r>
              <a:rPr sz="2400" spc="190" dirty="0">
                <a:latin typeface="Trebuchet MS" panose="020B0603020202020204"/>
                <a:cs typeface="Trebuchet MS" panose="020B0603020202020204"/>
                <a:sym typeface="+mn-ea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  <a:sym typeface="+mn-ea"/>
              </a:rPr>
              <a:t>is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 </a:t>
            </a:r>
            <a:r>
              <a:rPr sz="2400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O(</a:t>
            </a:r>
            <a:r>
              <a:rPr sz="2400" i="1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-42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baseline="2100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2 </a:t>
            </a:r>
            <a:r>
              <a:rPr sz="2400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log</a:t>
            </a:r>
            <a:r>
              <a:rPr sz="2400" spc="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i="1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N</a:t>
            </a:r>
            <a:r>
              <a:rPr sz="2400" i="1" spc="-250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 </a:t>
            </a:r>
            <a:r>
              <a:rPr sz="2400" spc="-5" dirty="0">
                <a:solidFill>
                  <a:srgbClr val="8D3124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)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 spc="-5" dirty="0">
              <a:latin typeface="Lucida Sans Unicode" panose="020B0602030504020204"/>
              <a:cs typeface="Lucida Sans Unicode" panose="020B0602030504020204"/>
              <a:sym typeface="+mn-ea"/>
            </a:endParaRPr>
          </a:p>
          <a:p>
            <a:pPr marL="233045">
              <a:lnSpc>
                <a:spcPts val="4060"/>
              </a:lnSpc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Vấn đề mở</a:t>
            </a:r>
            <a:r>
              <a:rPr sz="2400" spc="-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  <a:sym typeface="+mn-ea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Cận dưới quadratic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cho bài toán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3-S</a:t>
            </a:r>
            <a:r>
              <a:rPr sz="2000" spc="-35" dirty="0">
                <a:latin typeface="Trebuchet MS" panose="020B0603020202020204"/>
                <a:cs typeface="Trebuchet MS" panose="020B0603020202020204"/>
              </a:rPr>
              <a:t>UM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?</a:t>
            </a:r>
            <a:endParaRPr sz="2400" spc="-35" dirty="0">
              <a:latin typeface="Lucida Sans Unicode" panose="020B0602030504020204"/>
              <a:cs typeface="Lucida Sans Unicode" panose="020B0602030504020204"/>
            </a:endParaRPr>
          </a:p>
          <a:p>
            <a:pPr marL="233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  <a:sym typeface="+mn-ea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  <a:sym typeface="+mn-ea"/>
              </a:rPr>
              <a:t>Một giải thuật subquadratic?</a:t>
            </a:r>
            <a:endParaRPr lang="en-US" sz="6000" spc="-35" baseline="-12000" dirty="0">
              <a:latin typeface="Lucida Sans Unicode" panose="020B0602030504020204" charset="0"/>
              <a:cs typeface="Microsoft YaHei" panose="020B0503020204020204" charset="-122"/>
              <a:sym typeface="+mn-e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52920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Microsoft Sans Serif" panose="020B0604020202020204"/>
                <a:cs typeface="Microsoft Sans Serif" panose="020B0604020202020204"/>
              </a:rPr>
              <a:t>Theory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85" dirty="0"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30" dirty="0">
                <a:latin typeface="Microsoft Sans Serif" panose="020B0604020202020204"/>
                <a:cs typeface="Microsoft Sans Serif" panose="020B0604020202020204"/>
              </a:rPr>
              <a:t>algorithms:</a:t>
            </a:r>
            <a:r>
              <a:rPr sz="2800" b="0" spc="105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35" dirty="0">
                <a:latin typeface="Microsoft Sans Serif" panose="020B0604020202020204"/>
                <a:cs typeface="Microsoft Sans Serif" panose="020B0604020202020204"/>
              </a:rPr>
              <a:t>example</a:t>
            </a:r>
            <a:r>
              <a:rPr sz="2800" b="0" spc="11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b="0" spc="170" dirty="0">
                <a:latin typeface="Microsoft Sans Serif" panose="020B0604020202020204"/>
                <a:cs typeface="Microsoft Sans Serif" panose="020B0604020202020204"/>
              </a:rPr>
              <a:t>2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923290"/>
          </a:xfrm>
        </p:spPr>
        <p:txBody>
          <a:bodyPr/>
          <a:lstStyle/>
          <a:p>
            <a:r>
              <a:rPr lang="en-US" b="0"/>
              <a:t>Dành cho bạn nào tò mò, có tồn tại giải thuật subquadratic cho 3-Sum.</a:t>
            </a:r>
            <a:endParaRPr lang="en-US" b="0"/>
          </a:p>
        </p:txBody>
      </p:sp>
      <p:sp>
        <p:nvSpPr>
          <p:cNvPr id="3" name="Subtitle 2"/>
          <p:cNvSpPr>
            <a:spLocks noGrp="1"/>
          </p:cNvSpPr>
          <p:nvPr>
            <p:ph type="subTitle" idx="4"/>
          </p:nvPr>
        </p:nvSpPr>
        <p:spPr>
          <a:xfrm>
            <a:off x="975360" y="4343146"/>
            <a:ext cx="9103360" cy="307340"/>
          </a:xfrm>
        </p:spPr>
        <p:txBody>
          <a:bodyPr/>
          <a:lstStyle/>
          <a:p>
            <a:r>
              <a:rPr lang="en-US"/>
              <a:t>https://ieeexplore.ieee.org/document/6979047?arnumber=6979047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852995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30">
                <a:latin typeface="Microsoft Sans Serif" panose="020B0604020202020204"/>
                <a:cs typeface="Microsoft Sans Serif" panose="020B0604020202020204"/>
                <a:sym typeface="+mn-ea"/>
              </a:rPr>
              <a:t>Các kí hiệu hay sử dụng khi phân tích độ phức tạp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18515" y="1523757"/>
          <a:ext cx="11367770" cy="690984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095"/>
                <a:gridCol w="2493645"/>
                <a:gridCol w="1492885"/>
                <a:gridCol w="3176270"/>
                <a:gridCol w="2428875"/>
              </a:tblGrid>
              <a:tr h="8142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lang="en-US" sz="1800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ký hiệu</a:t>
                      </a:r>
                      <a:endParaRPr lang="en-US" sz="1800" spc="60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pc="9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ý nghĩa</a:t>
                      </a:r>
                      <a:endParaRPr lang="en-US" sz="1800" spc="95" dirty="0">
                        <a:solidFill>
                          <a:srgbClr val="FFFFFF"/>
                        </a:solidFill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ví dụ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826770">
                        <a:lnSpc>
                          <a:spcPct val="100000"/>
                        </a:lnSpc>
                      </a:pPr>
                      <a:r>
                        <a:rPr lang="en-US" sz="1800" spc="10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tương đương 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5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75335">
                        <a:lnSpc>
                          <a:spcPct val="100000"/>
                        </a:lnSpc>
                      </a:pPr>
                      <a:r>
                        <a:rPr lang="en-US" sz="1800" spc="114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dùng cho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2031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25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15" dirty="0">
                          <a:latin typeface="Tahoma" panose="020B0604030504040204"/>
                          <a:cs typeface="Tahoma" panose="020B0604030504040204"/>
                        </a:rPr>
                        <a:t>Theta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</a:rPr>
                        <a:t>tiềm cận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Θ(</a:t>
                      </a:r>
                      <a:r>
                        <a:rPr sz="2200" i="1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spc="7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spc="5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</a:t>
                      </a: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5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950" spc="7" baseline="19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+ 22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04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phân loại 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thuật toán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0318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2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55" dirty="0">
                          <a:latin typeface="Tahoma" panose="020B0604030504040204"/>
                          <a:cs typeface="Tahoma" panose="020B0604030504040204"/>
                        </a:rPr>
                        <a:t>Oh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tiềm cận trên</a:t>
                      </a:r>
                      <a:endParaRPr lang="en-US" sz="1800" b="0">
                        <a:latin typeface="Trebuchet MS" panose="020B0603020202020204" charset="0"/>
                        <a:cs typeface="Trebuchet MS" panose="020B0603020202020204" charset="0"/>
                        <a:sym typeface="+mn-ea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O(</a:t>
                      </a:r>
                      <a:r>
                        <a:rPr sz="2200" i="1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</a:t>
                      </a:r>
                      <a:r>
                        <a:rPr sz="2000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5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100</a:t>
                      </a:r>
                      <a:r>
                        <a:rPr sz="2000" spc="-1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22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044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0" dirty="0">
                          <a:latin typeface="Trebuchet MS" panose="020B0603020202020204"/>
                          <a:cs typeface="Trebuchet MS" panose="020B0603020202020204"/>
                        </a:rPr>
                        <a:t>xây dựng</a:t>
                      </a: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>
                          <a:latin typeface="Trebuchet MS" panose="020B0603020202020204"/>
                          <a:cs typeface="Trebuchet MS" panose="020B0603020202020204"/>
                        </a:rPr>
                        <a:t>cận trên</a:t>
                      </a:r>
                      <a:endParaRPr lang="en-US"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0318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6195"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Tahoma" panose="020B0604030504040204"/>
                          <a:cs typeface="Tahoma" panose="020B0604030504040204"/>
                        </a:rPr>
                        <a:t>Big</a:t>
                      </a:r>
                      <a:r>
                        <a:rPr sz="1800" b="1" spc="30" dirty="0"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800" b="1" spc="20" dirty="0">
                          <a:latin typeface="Tahoma" panose="020B0604030504040204"/>
                          <a:cs typeface="Tahoma" panose="020B0604030504040204"/>
                        </a:rPr>
                        <a:t>Omega</a:t>
                      </a:r>
                      <a:endParaRPr sz="18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Cấp tăng trưởng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75" dirty="0">
                          <a:latin typeface="Trebuchet MS" panose="020B0603020202020204"/>
                          <a:cs typeface="Trebuchet MS" panose="020B0603020202020204"/>
                          <a:sym typeface="+mn-ea"/>
                        </a:rPr>
                        <a:t>tiềm cận dưới</a:t>
                      </a:r>
                      <a:endParaRPr lang="en-US" sz="1800" spc="75" dirty="0">
                        <a:latin typeface="Trebuchet MS" panose="020B0603020202020204"/>
                        <a:cs typeface="Trebuchet MS" panose="020B0603020202020204"/>
                        <a:sym typeface="+mn-ea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2200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Ω(</a:t>
                      </a:r>
                      <a:r>
                        <a:rPr sz="2200" i="1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175" spc="15" baseline="19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200" spc="1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)</a:t>
                      </a:r>
                      <a:endParaRPr sz="2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75" algn="ctr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½</a:t>
                      </a:r>
                      <a:r>
                        <a:rPr sz="20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950" spc="22" baseline="19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1950" baseline="19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3000" i="1" baseline="-13000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3000" i="1" spc="-67" baseline="-13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300" spc="15" dirty="0">
                          <a:latin typeface="Times New Roman" panose="02020603050405020304"/>
                          <a:cs typeface="Times New Roman" panose="02020603050405020304"/>
                        </a:rPr>
                        <a:t>5</a:t>
                      </a: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66675"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1950" baseline="19000" dirty="0">
                          <a:latin typeface="Times New Roman" panose="02020603050405020304"/>
                          <a:cs typeface="Times New Roman" panose="02020603050405020304"/>
                        </a:rPr>
                        <a:t>3</a:t>
                      </a:r>
                      <a:r>
                        <a:rPr sz="1950" spc="7" baseline="1900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+ 22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l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og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r>
                        <a:rPr sz="2000" i="1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+ 3</a:t>
                      </a:r>
                      <a:r>
                        <a:rPr sz="2000" spc="-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175" algn="ctr">
                        <a:lnSpc>
                          <a:spcPct val="100000"/>
                        </a:lnSpc>
                        <a:spcBef>
                          <a:spcPts val="900"/>
                        </a:spcBef>
                      </a:pPr>
                      <a:r>
                        <a:rPr sz="2000" dirty="0">
                          <a:latin typeface="Lucida Sans Unicode" panose="020B0602030504020204"/>
                          <a:cs typeface="Lucida Sans Unicode" panose="020B0602030504020204"/>
                        </a:rPr>
                        <a:t>⋮</a:t>
                      </a:r>
                      <a:endParaRPr sz="2000">
                        <a:latin typeface="Lucida Sans Unicode" panose="020B0602030504020204"/>
                        <a:cs typeface="Lucida Sans Unicode" panose="020B0602030504020204"/>
                      </a:endParaRPr>
                    </a:p>
                  </a:txBody>
                  <a:tcPr marL="0" marR="0" marT="217170" marB="0">
                    <a:lnL w="3175">
                      <a:solidFill>
                        <a:srgbClr val="E7EAEB"/>
                      </a:solidFill>
                      <a:prstDash val="solid"/>
                    </a:lnL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0" dirty="0">
                          <a:latin typeface="Trebuchet MS" panose="020B0603020202020204"/>
                          <a:cs typeface="Trebuchet MS" panose="020B0603020202020204"/>
                        </a:rPr>
                        <a:t>xây dựng</a:t>
                      </a:r>
                      <a:endParaRPr lang="en-US" sz="1800" spc="80" dirty="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spc="85" dirty="0">
                          <a:latin typeface="Trebuchet MS" panose="020B0603020202020204"/>
                          <a:cs typeface="Trebuchet MS" panose="020B0603020202020204"/>
                        </a:rPr>
                        <a:t>cận dưới</a:t>
                      </a:r>
                      <a:endParaRPr lang="en-US" sz="1800" spc="85" dirty="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016282" y="8610599"/>
            <a:ext cx="10748998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000"/>
              </a:lnSpc>
              <a:spcBef>
                <a:spcPts val="100"/>
              </a:spcBef>
              <a:tabLst>
                <a:tab pos="2007235" algn="l"/>
                <a:tab pos="2899410" algn="l"/>
              </a:tabLst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Lỗi sai thường gặp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20" dirty="0">
                <a:latin typeface="Lucida Sans Unicode" panose="020B0602030504020204"/>
                <a:cs typeface="Lucida Sans Unicode" panose="020B0602030504020204"/>
              </a:rPr>
              <a:t>Xem </a:t>
            </a:r>
            <a:r>
              <a:rPr sz="2400" spc="-105" dirty="0">
                <a:latin typeface="Lucida Sans Unicode" panose="020B0602030504020204"/>
                <a:cs typeface="Lucida Sans Unicode" panose="020B0602030504020204"/>
              </a:rPr>
              <a:t>big-Oh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5" dirty="0">
                <a:latin typeface="Lucida Sans Unicode" panose="020B0602030504020204"/>
                <a:cs typeface="Lucida Sans Unicode" panose="020B0602030504020204"/>
              </a:rPr>
              <a:t>là một mô hình xấp xỉ.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7859" y="0"/>
            <a:ext cx="13020675" cy="9769475"/>
            <a:chOff x="-7859" y="0"/>
            <a:chExt cx="13020675" cy="9769475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-7859" y="0"/>
              <a:ext cx="13020519" cy="9769318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86432" y="7395188"/>
              <a:ext cx="28575" cy="107950"/>
            </a:xfrm>
            <a:custGeom>
              <a:avLst/>
              <a:gdLst/>
              <a:ahLst/>
              <a:cxnLst/>
              <a:rect l="l" t="t" r="r" b="b"/>
              <a:pathLst>
                <a:path w="28575" h="107950">
                  <a:moveTo>
                    <a:pt x="0" y="107449"/>
                  </a:moveTo>
                  <a:lnTo>
                    <a:pt x="28262" y="0"/>
                  </a:lnTo>
                </a:path>
              </a:pathLst>
            </a:custGeom>
            <a:ln w="15713">
              <a:solidFill>
                <a:srgbClr val="6D6E7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638756" y="4000501"/>
              <a:ext cx="6516370" cy="0"/>
            </a:xfrm>
            <a:custGeom>
              <a:avLst/>
              <a:gdLst/>
              <a:ahLst/>
              <a:cxnLst/>
              <a:rect l="l" t="t" r="r" b="b"/>
              <a:pathLst>
                <a:path w="6516370">
                  <a:moveTo>
                    <a:pt x="0" y="0"/>
                  </a:moveTo>
                  <a:lnTo>
                    <a:pt x="6516023" y="0"/>
                  </a:lnTo>
                </a:path>
              </a:pathLst>
            </a:custGeom>
            <a:ln w="190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63600" y="3365499"/>
              <a:ext cx="3263900" cy="4089400"/>
            </a:xfrm>
            <a:custGeom>
              <a:avLst/>
              <a:gdLst/>
              <a:ahLst/>
              <a:cxnLst/>
              <a:rect l="l" t="t" r="r" b="b"/>
              <a:pathLst>
                <a:path w="3263900" h="4089400">
                  <a:moveTo>
                    <a:pt x="3263900" y="0"/>
                  </a:moveTo>
                  <a:lnTo>
                    <a:pt x="0" y="0"/>
                  </a:lnTo>
                  <a:lnTo>
                    <a:pt x="0" y="4089400"/>
                  </a:lnTo>
                  <a:lnTo>
                    <a:pt x="3263900" y="4089400"/>
                  </a:lnTo>
                  <a:lnTo>
                    <a:pt x="3263900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863601" y="7086455"/>
            <a:ext cx="3263762" cy="871392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14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R</a:t>
            </a:r>
            <a:r>
              <a:rPr sz="1050" spc="3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OBERT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1050" spc="4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EDGEWICK</a:t>
            </a:r>
            <a:r>
              <a:rPr sz="1050" spc="2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4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| </a:t>
            </a:r>
            <a:r>
              <a:rPr sz="1450" spc="5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1050" spc="60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EVIN</a:t>
            </a:r>
            <a:r>
              <a:rPr sz="1050" spc="15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W</a:t>
            </a:r>
            <a:r>
              <a:rPr sz="1050" spc="3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AYNE</a:t>
            </a:r>
            <a:endParaRPr sz="10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r>
              <a:rPr lang="en-US" sz="1400" b="1" spc="155">
                <a:latin typeface="Tahoma" panose="020B0604030504040204"/>
                <a:cs typeface="Tahoma" panose="020B0604030504040204"/>
              </a:rPr>
              <a:t>Nguồn: </a:t>
            </a:r>
            <a:endParaRPr lang="en-US" sz="1400" b="1" spc="155">
              <a:latin typeface="Tahoma" panose="020B0604030504040204"/>
              <a:cs typeface="Tahoma" panose="020B0604030504040204"/>
            </a:endParaRPr>
          </a:p>
          <a:p>
            <a:pPr algn="ctr">
              <a:lnSpc>
                <a:spcPct val="100000"/>
              </a:lnSpc>
            </a:pPr>
            <a:r>
              <a:rPr sz="1400" b="1" spc="155">
                <a:latin typeface="Tahoma" panose="020B0604030504040204"/>
                <a:cs typeface="Tahoma" panose="020B0604030504040204"/>
              </a:rPr>
              <a:t>ht</a:t>
            </a:r>
            <a:r>
              <a:rPr sz="1400" b="1" spc="135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05">
                <a:latin typeface="Tahoma" panose="020B0604030504040204"/>
                <a:cs typeface="Tahoma" panose="020B0604030504040204"/>
              </a:rPr>
              <a:t>p</a:t>
            </a:r>
            <a:r>
              <a:rPr sz="1400" b="1" spc="105" dirty="0">
                <a:latin typeface="Tahoma" panose="020B0604030504040204"/>
                <a:cs typeface="Tahoma" panose="020B0604030504040204"/>
              </a:rPr>
              <a:t>:/</a:t>
            </a:r>
            <a:r>
              <a:rPr sz="1400" b="1" spc="-20" dirty="0">
                <a:latin typeface="Tahoma" panose="020B0604030504040204"/>
                <a:cs typeface="Tahoma" panose="020B0604030504040204"/>
              </a:rPr>
              <a:t>/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60" dirty="0">
                <a:latin typeface="Tahoma" panose="020B0604030504040204"/>
                <a:cs typeface="Tahoma" panose="020B0604030504040204"/>
              </a:rPr>
              <a:t>al</a:t>
            </a:r>
            <a:r>
              <a:rPr sz="1400" b="1" spc="210" dirty="0">
                <a:latin typeface="Tahoma" panose="020B0604030504040204"/>
                <a:cs typeface="Tahoma" panose="020B0604030504040204"/>
              </a:rPr>
              <a:t>g</a:t>
            </a:r>
            <a:r>
              <a:rPr sz="1400" b="1" spc="5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-254" dirty="0">
                <a:latin typeface="Tahoma" panose="020B0604030504040204"/>
                <a:cs typeface="Tahoma" panose="020B0604030504040204"/>
              </a:rPr>
              <a:t> </a:t>
            </a:r>
            <a:r>
              <a:rPr sz="1400" b="1" spc="130" dirty="0">
                <a:latin typeface="Tahoma" panose="020B0604030504040204"/>
                <a:cs typeface="Tahoma" panose="020B0604030504040204"/>
              </a:rPr>
              <a:t>4.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c</a:t>
            </a:r>
            <a:r>
              <a:rPr sz="1400" b="1" spc="220" dirty="0">
                <a:latin typeface="Tahoma" panose="020B0604030504040204"/>
                <a:cs typeface="Tahoma" panose="020B0604030504040204"/>
              </a:rPr>
              <a:t>s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.pri</a:t>
            </a:r>
            <a:r>
              <a:rPr sz="1400" b="1" spc="165" dirty="0">
                <a:latin typeface="Tahoma" panose="020B0604030504040204"/>
                <a:cs typeface="Tahoma" panose="020B0604030504040204"/>
              </a:rPr>
              <a:t>nc</a:t>
            </a:r>
            <a:r>
              <a:rPr sz="1400" b="1" spc="135" dirty="0">
                <a:latin typeface="Tahoma" panose="020B0604030504040204"/>
                <a:cs typeface="Tahoma" panose="020B0604030504040204"/>
              </a:rPr>
              <a:t>e</a:t>
            </a:r>
            <a:r>
              <a:rPr sz="1400" b="1" spc="140" dirty="0">
                <a:latin typeface="Tahoma" panose="020B0604030504040204"/>
                <a:cs typeface="Tahoma" panose="020B0604030504040204"/>
              </a:rPr>
              <a:t>t</a:t>
            </a:r>
            <a:r>
              <a:rPr sz="1400" b="1" spc="150" dirty="0">
                <a:latin typeface="Tahoma" panose="020B0604030504040204"/>
                <a:cs typeface="Tahoma" panose="020B0604030504040204"/>
              </a:rPr>
              <a:t>on.ed</a:t>
            </a:r>
            <a:r>
              <a:rPr sz="1400" b="1" dirty="0">
                <a:latin typeface="Tahoma" panose="020B0604030504040204"/>
                <a:cs typeface="Tahoma" panose="020B0604030504040204"/>
              </a:rPr>
              <a:t>u</a:t>
            </a:r>
            <a:r>
              <a:rPr sz="1400" b="1" spc="-260" dirty="0">
                <a:latin typeface="Tahoma" panose="020B0604030504040204"/>
                <a:cs typeface="Tahoma" panose="020B0604030504040204"/>
              </a:rPr>
              <a:t> </a:t>
            </a:r>
            <a:endParaRPr sz="14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63600" y="3365499"/>
            <a:ext cx="3215005" cy="2328545"/>
          </a:xfrm>
          <a:custGeom>
            <a:avLst/>
            <a:gdLst/>
            <a:ahLst/>
            <a:cxnLst/>
            <a:rect l="l" t="t" r="r" b="b"/>
            <a:pathLst>
              <a:path w="3215004" h="2328545">
                <a:moveTo>
                  <a:pt x="2832" y="1557134"/>
                </a:moveTo>
                <a:lnTo>
                  <a:pt x="0" y="1557134"/>
                </a:lnTo>
                <a:lnTo>
                  <a:pt x="0" y="2253907"/>
                </a:lnTo>
                <a:lnTo>
                  <a:pt x="2832" y="2253907"/>
                </a:lnTo>
                <a:lnTo>
                  <a:pt x="2832" y="1557134"/>
                </a:lnTo>
                <a:close/>
              </a:path>
              <a:path w="3215004" h="2328545">
                <a:moveTo>
                  <a:pt x="133921" y="1956612"/>
                </a:moveTo>
                <a:lnTo>
                  <a:pt x="51612" y="1956612"/>
                </a:lnTo>
                <a:lnTo>
                  <a:pt x="51612" y="2328240"/>
                </a:lnTo>
                <a:lnTo>
                  <a:pt x="133921" y="2328240"/>
                </a:lnTo>
                <a:lnTo>
                  <a:pt x="133921" y="1956612"/>
                </a:lnTo>
                <a:close/>
              </a:path>
              <a:path w="3215004" h="2328545">
                <a:moveTo>
                  <a:pt x="287870" y="1835835"/>
                </a:moveTo>
                <a:lnTo>
                  <a:pt x="205562" y="1835835"/>
                </a:lnTo>
                <a:lnTo>
                  <a:pt x="205562" y="2207450"/>
                </a:lnTo>
                <a:lnTo>
                  <a:pt x="287870" y="2207450"/>
                </a:lnTo>
                <a:lnTo>
                  <a:pt x="287870" y="1835835"/>
                </a:lnTo>
                <a:close/>
              </a:path>
              <a:path w="3215004" h="2328545">
                <a:moveTo>
                  <a:pt x="441833" y="1773631"/>
                </a:moveTo>
                <a:lnTo>
                  <a:pt x="359524" y="1773631"/>
                </a:lnTo>
                <a:lnTo>
                  <a:pt x="359524" y="2303183"/>
                </a:lnTo>
                <a:lnTo>
                  <a:pt x="441833" y="2303183"/>
                </a:lnTo>
                <a:lnTo>
                  <a:pt x="441833" y="1773631"/>
                </a:lnTo>
                <a:close/>
              </a:path>
              <a:path w="3215004" h="2328545">
                <a:moveTo>
                  <a:pt x="595795" y="1408468"/>
                </a:moveTo>
                <a:lnTo>
                  <a:pt x="513473" y="1408468"/>
                </a:lnTo>
                <a:lnTo>
                  <a:pt x="513473" y="2105240"/>
                </a:lnTo>
                <a:lnTo>
                  <a:pt x="595795" y="2105240"/>
                </a:lnTo>
                <a:lnTo>
                  <a:pt x="595795" y="1408468"/>
                </a:lnTo>
                <a:close/>
              </a:path>
              <a:path w="3215004" h="2328545">
                <a:moveTo>
                  <a:pt x="749744" y="1668576"/>
                </a:moveTo>
                <a:lnTo>
                  <a:pt x="667435" y="1668576"/>
                </a:lnTo>
                <a:lnTo>
                  <a:pt x="667435" y="2040191"/>
                </a:lnTo>
                <a:lnTo>
                  <a:pt x="749744" y="2040191"/>
                </a:lnTo>
                <a:lnTo>
                  <a:pt x="749744" y="1668576"/>
                </a:lnTo>
                <a:close/>
              </a:path>
              <a:path w="3215004" h="2328545">
                <a:moveTo>
                  <a:pt x="903706" y="1733600"/>
                </a:moveTo>
                <a:lnTo>
                  <a:pt x="821385" y="1733600"/>
                </a:lnTo>
                <a:lnTo>
                  <a:pt x="821385" y="2105215"/>
                </a:lnTo>
                <a:lnTo>
                  <a:pt x="903706" y="2105215"/>
                </a:lnTo>
                <a:lnTo>
                  <a:pt x="903706" y="1733600"/>
                </a:lnTo>
                <a:close/>
              </a:path>
              <a:path w="3215004" h="2328545">
                <a:moveTo>
                  <a:pt x="1057656" y="1557121"/>
                </a:moveTo>
                <a:lnTo>
                  <a:pt x="975347" y="1557121"/>
                </a:lnTo>
                <a:lnTo>
                  <a:pt x="975347" y="2207450"/>
                </a:lnTo>
                <a:lnTo>
                  <a:pt x="1057656" y="2207450"/>
                </a:lnTo>
                <a:lnTo>
                  <a:pt x="1057656" y="1557121"/>
                </a:lnTo>
                <a:close/>
              </a:path>
              <a:path w="3215004" h="2328545">
                <a:moveTo>
                  <a:pt x="1211618" y="1575714"/>
                </a:moveTo>
                <a:lnTo>
                  <a:pt x="1129309" y="1575714"/>
                </a:lnTo>
                <a:lnTo>
                  <a:pt x="1129309" y="1947329"/>
                </a:lnTo>
                <a:lnTo>
                  <a:pt x="1211618" y="1947329"/>
                </a:lnTo>
                <a:lnTo>
                  <a:pt x="1211618" y="1575714"/>
                </a:lnTo>
                <a:close/>
              </a:path>
              <a:path w="3215004" h="2328545">
                <a:moveTo>
                  <a:pt x="1365580" y="1770811"/>
                </a:moveTo>
                <a:lnTo>
                  <a:pt x="1283271" y="1770811"/>
                </a:lnTo>
                <a:lnTo>
                  <a:pt x="1283271" y="2142426"/>
                </a:lnTo>
                <a:lnTo>
                  <a:pt x="1365580" y="2142426"/>
                </a:lnTo>
                <a:lnTo>
                  <a:pt x="1365580" y="1770811"/>
                </a:lnTo>
                <a:close/>
              </a:path>
              <a:path w="3215004" h="2328545">
                <a:moveTo>
                  <a:pt x="1519529" y="1826501"/>
                </a:moveTo>
                <a:lnTo>
                  <a:pt x="1437220" y="1826501"/>
                </a:lnTo>
                <a:lnTo>
                  <a:pt x="1437220" y="2198116"/>
                </a:lnTo>
                <a:lnTo>
                  <a:pt x="1519529" y="2198116"/>
                </a:lnTo>
                <a:lnTo>
                  <a:pt x="1519529" y="1826501"/>
                </a:lnTo>
                <a:close/>
              </a:path>
              <a:path w="3215004" h="2328545">
                <a:moveTo>
                  <a:pt x="1673491" y="1575650"/>
                </a:moveTo>
                <a:lnTo>
                  <a:pt x="1591170" y="1575650"/>
                </a:lnTo>
                <a:lnTo>
                  <a:pt x="1591170" y="1947265"/>
                </a:lnTo>
                <a:lnTo>
                  <a:pt x="1673491" y="1947265"/>
                </a:lnTo>
                <a:lnTo>
                  <a:pt x="1673491" y="1575650"/>
                </a:lnTo>
                <a:close/>
              </a:path>
              <a:path w="3215004" h="2328545">
                <a:moveTo>
                  <a:pt x="1827453" y="1807908"/>
                </a:moveTo>
                <a:lnTo>
                  <a:pt x="1745132" y="1807908"/>
                </a:lnTo>
                <a:lnTo>
                  <a:pt x="1745132" y="2179523"/>
                </a:lnTo>
                <a:lnTo>
                  <a:pt x="1827453" y="2179523"/>
                </a:lnTo>
                <a:lnTo>
                  <a:pt x="1827453" y="1807908"/>
                </a:lnTo>
                <a:close/>
              </a:path>
              <a:path w="3215004" h="2328545">
                <a:moveTo>
                  <a:pt x="1981403" y="1956549"/>
                </a:moveTo>
                <a:lnTo>
                  <a:pt x="1899081" y="1956549"/>
                </a:lnTo>
                <a:lnTo>
                  <a:pt x="1899081" y="2328164"/>
                </a:lnTo>
                <a:lnTo>
                  <a:pt x="1981403" y="2328164"/>
                </a:lnTo>
                <a:lnTo>
                  <a:pt x="1981403" y="1956549"/>
                </a:lnTo>
                <a:close/>
              </a:path>
              <a:path w="3215004" h="2328545">
                <a:moveTo>
                  <a:pt x="2135352" y="0"/>
                </a:moveTo>
                <a:lnTo>
                  <a:pt x="2053031" y="0"/>
                </a:lnTo>
                <a:lnTo>
                  <a:pt x="2053031" y="2328151"/>
                </a:lnTo>
                <a:lnTo>
                  <a:pt x="2135352" y="2328151"/>
                </a:lnTo>
                <a:lnTo>
                  <a:pt x="2135352" y="0"/>
                </a:lnTo>
                <a:close/>
              </a:path>
              <a:path w="3215004" h="2328545">
                <a:moveTo>
                  <a:pt x="2289302" y="1956536"/>
                </a:moveTo>
                <a:lnTo>
                  <a:pt x="2206980" y="1956536"/>
                </a:lnTo>
                <a:lnTo>
                  <a:pt x="2206980" y="2328151"/>
                </a:lnTo>
                <a:lnTo>
                  <a:pt x="2289302" y="2328151"/>
                </a:lnTo>
                <a:lnTo>
                  <a:pt x="2289302" y="1956536"/>
                </a:lnTo>
                <a:close/>
              </a:path>
              <a:path w="3215004" h="2328545">
                <a:moveTo>
                  <a:pt x="2443264" y="1956536"/>
                </a:moveTo>
                <a:lnTo>
                  <a:pt x="2360942" y="1956536"/>
                </a:lnTo>
                <a:lnTo>
                  <a:pt x="2360942" y="2328138"/>
                </a:lnTo>
                <a:lnTo>
                  <a:pt x="2443264" y="2328138"/>
                </a:lnTo>
                <a:lnTo>
                  <a:pt x="2443264" y="1956536"/>
                </a:lnTo>
                <a:close/>
              </a:path>
              <a:path w="3215004" h="2328545">
                <a:moveTo>
                  <a:pt x="2597213" y="1956523"/>
                </a:moveTo>
                <a:lnTo>
                  <a:pt x="2514892" y="1956523"/>
                </a:lnTo>
                <a:lnTo>
                  <a:pt x="2514892" y="2328138"/>
                </a:lnTo>
                <a:lnTo>
                  <a:pt x="2597213" y="2328138"/>
                </a:lnTo>
                <a:lnTo>
                  <a:pt x="2597213" y="1956523"/>
                </a:lnTo>
                <a:close/>
              </a:path>
              <a:path w="3215004" h="2328545">
                <a:moveTo>
                  <a:pt x="2751163" y="1956523"/>
                </a:moveTo>
                <a:lnTo>
                  <a:pt x="2668841" y="1956523"/>
                </a:lnTo>
                <a:lnTo>
                  <a:pt x="2668841" y="2328126"/>
                </a:lnTo>
                <a:lnTo>
                  <a:pt x="2751163" y="2328126"/>
                </a:lnTo>
                <a:lnTo>
                  <a:pt x="2751163" y="1956523"/>
                </a:lnTo>
                <a:close/>
              </a:path>
              <a:path w="3215004" h="2328545">
                <a:moveTo>
                  <a:pt x="2905125" y="1956511"/>
                </a:moveTo>
                <a:lnTo>
                  <a:pt x="2822803" y="1956511"/>
                </a:lnTo>
                <a:lnTo>
                  <a:pt x="2822803" y="2328126"/>
                </a:lnTo>
                <a:lnTo>
                  <a:pt x="2905125" y="2328126"/>
                </a:lnTo>
                <a:lnTo>
                  <a:pt x="2905125" y="1956511"/>
                </a:lnTo>
                <a:close/>
              </a:path>
              <a:path w="3215004" h="2328545">
                <a:moveTo>
                  <a:pt x="3059074" y="1956511"/>
                </a:moveTo>
                <a:lnTo>
                  <a:pt x="2976753" y="1956511"/>
                </a:lnTo>
                <a:lnTo>
                  <a:pt x="2976753" y="2328113"/>
                </a:lnTo>
                <a:lnTo>
                  <a:pt x="3059074" y="2328113"/>
                </a:lnTo>
                <a:lnTo>
                  <a:pt x="3059074" y="1956511"/>
                </a:lnTo>
                <a:close/>
              </a:path>
              <a:path w="3215004" h="2328545">
                <a:moveTo>
                  <a:pt x="3214522" y="1956511"/>
                </a:moveTo>
                <a:lnTo>
                  <a:pt x="3132201" y="1956511"/>
                </a:lnTo>
                <a:lnTo>
                  <a:pt x="3132201" y="2328113"/>
                </a:lnTo>
                <a:lnTo>
                  <a:pt x="3214522" y="2328113"/>
                </a:lnTo>
                <a:lnTo>
                  <a:pt x="3214522" y="1956511"/>
                </a:lnTo>
                <a:close/>
              </a:path>
            </a:pathLst>
          </a:custGeom>
          <a:solidFill>
            <a:srgbClr val="808285">
              <a:alpha val="2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11683" y="5516012"/>
            <a:ext cx="2961640" cy="7442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4700" spc="165" dirty="0">
                <a:solidFill>
                  <a:srgbClr val="231F20"/>
                </a:solidFill>
                <a:latin typeface="Times New Roman" panose="02020603050405020304"/>
                <a:cs typeface="Times New Roman" panose="02020603050405020304"/>
              </a:rPr>
              <a:t>Algorithms</a:t>
            </a:r>
            <a:endParaRPr sz="47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95761" y="4102100"/>
            <a:ext cx="5177790" cy="368300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13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</a:rPr>
              <a:t>Giới thiệu</a:t>
            </a:r>
            <a:endParaRPr lang="vi-VN" sz="3000" i="1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</a:rPr>
              <a:t>Quan sát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</a:rPr>
              <a:t>Mô hình toán học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 spc="-275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</a:rPr>
              <a:t>Phân loại cấp tăng trưởng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 spc="-325">
                <a:solidFill>
                  <a:schemeClr val="bg1">
                    <a:lumMod val="65000"/>
                  </a:schemeClr>
                </a:solidFill>
                <a:latin typeface="Verdana" panose="020B0604030504040204"/>
                <a:cs typeface="Verdana" panose="020B0604030504040204"/>
              </a:rPr>
              <a:t>Lý thuyết thuật toán</a:t>
            </a:r>
            <a:endParaRPr lang="vi-VN" sz="3000">
              <a:solidFill>
                <a:schemeClr val="bg1">
                  <a:lumMod val="65000"/>
                </a:schemeClr>
              </a:solidFill>
              <a:latin typeface="Verdana" panose="020B0604030504040204"/>
              <a:cs typeface="Verdana" panose="020B0604030504040204"/>
            </a:endParaRPr>
          </a:p>
          <a:p>
            <a:pPr marL="330200" indent="-317500">
              <a:lnSpc>
                <a:spcPct val="100000"/>
              </a:lnSpc>
              <a:spcBef>
                <a:spcPts val="1200"/>
              </a:spcBef>
              <a:buFont typeface="Tahoma" panose="020B0604030504040204"/>
              <a:buChar char="‣"/>
              <a:tabLst>
                <a:tab pos="330200" algn="l"/>
              </a:tabLst>
            </a:pPr>
            <a:r>
              <a:rPr lang="vi-VN" sz="3000" i="1" spc="-365">
                <a:latin typeface="Verdana" panose="020B0604030504040204"/>
                <a:cs typeface="Verdana" panose="020B0604030504040204"/>
              </a:rPr>
              <a:t>Bộ nhớ</a:t>
            </a:r>
            <a:endParaRPr lang="vi-VN" sz="3000" i="1" spc="-365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83199" y="3270250"/>
            <a:ext cx="653316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6000" algn="l"/>
              </a:tabLst>
            </a:pPr>
            <a:r>
              <a:rPr lang="en-US" sz="3600" spc="-325">
                <a:latin typeface="Verdana" panose="020B0604030504040204"/>
                <a:cs typeface="Verdana" panose="020B0604030504040204"/>
              </a:rPr>
              <a:t>1.4	PHÂN TÍCH GIẢI THUẬT</a:t>
            </a:r>
            <a:endParaRPr lang="en-US" sz="3600" spc="-325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3537178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215">
                <a:latin typeface="Microsoft Sans Serif" panose="020B0604020202020204"/>
                <a:cs typeface="Microsoft Sans Serif" panose="020B0604020202020204"/>
              </a:rPr>
              <a:t>Khái niệm cơ bản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1216660"/>
            <a:ext cx="1882139" cy="1016000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20"/>
              </a:spcBef>
              <a:tabLst>
                <a:tab pos="67881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Bit.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0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or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1.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933450" algn="l"/>
              </a:tabLst>
            </a:pPr>
            <a:r>
              <a:rPr sz="2400" spc="2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Byte.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2400" spc="-9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bits.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0701" y="2207260"/>
            <a:ext cx="7383143" cy="1010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43180">
              <a:lnSpc>
                <a:spcPct val="135000"/>
              </a:lnSpc>
              <a:spcBef>
                <a:spcPts val="100"/>
              </a:spcBef>
              <a:tabLst>
                <a:tab pos="2510790" algn="l"/>
                <a:tab pos="2537460" algn="l"/>
              </a:tabLst>
            </a:pP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Megabyte 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(MB).	</a:t>
            </a:r>
            <a:r>
              <a:rPr sz="2400">
                <a:latin typeface="Lucida Sans Unicode" panose="020B0602030504020204"/>
                <a:cs typeface="Lucida Sans Unicode" panose="020B0602030504020204"/>
              </a:rPr>
              <a:t>1</a:t>
            </a:r>
            <a:r>
              <a:rPr sz="2400" spc="-1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triệu</a:t>
            </a:r>
            <a:r>
              <a:rPr sz="2400" spc="-1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hoặc</a:t>
            </a:r>
            <a:r>
              <a:rPr sz="2400" spc="-1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2</a:t>
            </a:r>
            <a:r>
              <a:rPr sz="2400" baseline="21000" dirty="0">
                <a:latin typeface="Lucida Sans Unicode" panose="020B0602030504020204"/>
                <a:cs typeface="Lucida Sans Unicode" panose="020B0602030504020204"/>
              </a:rPr>
              <a:t>20</a:t>
            </a:r>
            <a:r>
              <a:rPr sz="2400" spc="359" baseline="21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15">
                <a:latin typeface="Lucida Sans Unicode" panose="020B0602030504020204"/>
                <a:cs typeface="Lucida Sans Unicode" panose="020B0602030504020204"/>
              </a:rPr>
              <a:t>. </a:t>
            </a:r>
            <a:r>
              <a:rPr sz="2400" spc="-740">
                <a:latin typeface="Lucida Sans Unicode" panose="020B0602030504020204"/>
                <a:cs typeface="Lucida Sans Unicode" panose="020B0602030504020204"/>
              </a:rPr>
              <a:t> </a:t>
            </a:r>
            <a:endParaRPr lang="en-US" sz="2400" spc="-740">
              <a:latin typeface="Lucida Sans Unicode" panose="020B0602030504020204"/>
              <a:cs typeface="Lucida Sans Unicode" panose="020B0602030504020204"/>
            </a:endParaRPr>
          </a:p>
          <a:p>
            <a:pPr marL="50800" marR="43180">
              <a:lnSpc>
                <a:spcPct val="135000"/>
              </a:lnSpc>
              <a:spcBef>
                <a:spcPts val="100"/>
              </a:spcBef>
              <a:tabLst>
                <a:tab pos="2510790" algn="l"/>
                <a:tab pos="2537460" algn="l"/>
              </a:tabLst>
            </a:pPr>
            <a:r>
              <a:rPr sz="2400" spc="1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Gigabyte 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(GB).		</a:t>
            </a:r>
            <a:r>
              <a:rPr sz="2400">
                <a:latin typeface="Lucida Sans Unicode" panose="020B0602030504020204"/>
                <a:cs typeface="Lucida Sans Unicode" panose="020B0602030504020204"/>
              </a:rPr>
              <a:t>1</a:t>
            </a:r>
            <a:r>
              <a:rPr sz="2400" spc="-1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tỷ</a:t>
            </a:r>
            <a:r>
              <a:rPr sz="2400" spc="-1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">
                <a:latin typeface="Lucida Sans Unicode" panose="020B0602030504020204"/>
                <a:cs typeface="Lucida Sans Unicode" panose="020B0602030504020204"/>
              </a:rPr>
              <a:t>   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hoặc</a:t>
            </a:r>
            <a:r>
              <a:rPr sz="2400" spc="-1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2</a:t>
            </a:r>
            <a:r>
              <a:rPr sz="2400" baseline="21000" dirty="0">
                <a:latin typeface="Lucida Sans Unicode" panose="020B0602030504020204"/>
                <a:cs typeface="Lucida Sans Unicode" panose="020B0602030504020204"/>
              </a:rPr>
              <a:t>30</a:t>
            </a:r>
            <a:r>
              <a:rPr sz="2400" spc="359" baseline="210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6102" y="4813300"/>
            <a:ext cx="9975215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590"/>
              </a:lnSpc>
              <a:spcBef>
                <a:spcPts val="100"/>
              </a:spcBef>
              <a:tabLst>
                <a:tab pos="2536190" algn="l"/>
              </a:tabLst>
            </a:pPr>
            <a:r>
              <a:rPr lang="en-US" sz="2400" spc="-105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Máy tính </a:t>
            </a:r>
            <a:r>
              <a:rPr sz="2400" spc="-105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64-bit</a:t>
            </a:r>
            <a:r>
              <a:rPr sz="240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	</a:t>
            </a:r>
            <a:r>
              <a:rPr lang="en-US" sz="2400" spc="-55">
                <a:latin typeface="Lucida Sans Unicode" panose="020B0602030504020204"/>
                <a:cs typeface="Lucida Sans Unicode" panose="020B0602030504020204"/>
              </a:rPr>
              <a:t>Giả sử một máy tính</a:t>
            </a:r>
            <a:r>
              <a:rPr sz="240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105">
                <a:latin typeface="Lucida Sans Unicode" panose="020B0602030504020204"/>
                <a:cs typeface="Lucida Sans Unicode" panose="020B0602030504020204"/>
              </a:rPr>
              <a:t>64-bit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>
                <a:latin typeface="Lucida Sans Unicode" panose="020B0602030504020204"/>
                <a:cs typeface="Lucida Sans Unicode" panose="020B0602030504020204"/>
              </a:rPr>
              <a:t>với con trỏ</a:t>
            </a:r>
            <a:r>
              <a:rPr sz="240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85">
                <a:latin typeface="Lucida Sans Unicode" panose="020B0602030504020204"/>
                <a:cs typeface="Lucida Sans Unicode" panose="020B0602030504020204"/>
              </a:rPr>
              <a:t>8-byte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93345">
              <a:lnSpc>
                <a:spcPts val="4510"/>
              </a:lnSpc>
            </a:pPr>
            <a:r>
              <a:rPr sz="6000" baseline="-1200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Việc này giúp có them nhiều bộ nhớ</a:t>
            </a:r>
            <a:r>
              <a:rPr sz="2400" spc="-2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1700" y="5600700"/>
            <a:ext cx="689610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6000" baseline="-1200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Con trỏ sử dụng nhiều không gian hơn</a:t>
            </a:r>
            <a:r>
              <a:rPr sz="240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24000" y="6642100"/>
            <a:ext cx="2540000" cy="16891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203845" y="5768340"/>
            <a:ext cx="3823970" cy="5791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15000"/>
              </a:lnSpc>
              <a:spcBef>
                <a:spcPts val="100"/>
              </a:spcBef>
            </a:pPr>
            <a:r>
              <a:rPr lang="en-US"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Một số 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JVMs</a:t>
            </a:r>
            <a:r>
              <a:rPr sz="1600" spc="-1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"</a:t>
            </a:r>
            <a:r>
              <a:rPr lang="en-US"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nén</a:t>
            </a:r>
            <a:r>
              <a:rPr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"</a:t>
            </a:r>
            <a:r>
              <a:rPr sz="1600" spc="-1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con trỏ này thành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để giảm thiểu chi phí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547101" y="5314278"/>
            <a:ext cx="312420" cy="379730"/>
            <a:chOff x="8547101" y="5314278"/>
            <a:chExt cx="312420" cy="379730"/>
          </a:xfrm>
        </p:grpSpPr>
        <p:sp>
          <p:nvSpPr>
            <p:cNvPr id="10" name="object 10"/>
            <p:cNvSpPr/>
            <p:nvPr/>
          </p:nvSpPr>
          <p:spPr>
            <a:xfrm>
              <a:off x="8596869" y="5375296"/>
              <a:ext cx="249554" cy="306070"/>
            </a:xfrm>
            <a:custGeom>
              <a:avLst/>
              <a:gdLst/>
              <a:ahLst/>
              <a:cxnLst/>
              <a:rect l="l" t="t" r="r" b="b"/>
              <a:pathLst>
                <a:path w="249554" h="306070">
                  <a:moveTo>
                    <a:pt x="0" y="0"/>
                  </a:moveTo>
                  <a:lnTo>
                    <a:pt x="8026" y="9841"/>
                  </a:lnTo>
                  <a:lnTo>
                    <a:pt x="249403" y="305785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547101" y="5314278"/>
              <a:ext cx="124460" cy="133350"/>
            </a:xfrm>
            <a:custGeom>
              <a:avLst/>
              <a:gdLst/>
              <a:ahLst/>
              <a:cxnLst/>
              <a:rect l="l" t="t" r="r" b="b"/>
              <a:pathLst>
                <a:path w="124459" h="133350">
                  <a:moveTo>
                    <a:pt x="0" y="0"/>
                  </a:moveTo>
                  <a:lnTo>
                    <a:pt x="29818" y="133009"/>
                  </a:lnTo>
                  <a:lnTo>
                    <a:pt x="57793" y="70859"/>
                  </a:lnTo>
                  <a:lnTo>
                    <a:pt x="124298" y="55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4066540" y="1798472"/>
            <a:ext cx="121920" cy="373380"/>
            <a:chOff x="4066540" y="1798472"/>
            <a:chExt cx="121920" cy="373380"/>
          </a:xfrm>
        </p:grpSpPr>
        <p:sp>
          <p:nvSpPr>
            <p:cNvPr id="13" name="object 13"/>
            <p:cNvSpPr/>
            <p:nvPr/>
          </p:nvSpPr>
          <p:spPr>
            <a:xfrm>
              <a:off x="4127500" y="1798472"/>
              <a:ext cx="0" cy="294640"/>
            </a:xfrm>
            <a:custGeom>
              <a:avLst/>
              <a:gdLst/>
              <a:ahLst/>
              <a:cxnLst/>
              <a:rect l="l" t="t" r="r" b="b"/>
              <a:pathLst>
                <a:path h="294639">
                  <a:moveTo>
                    <a:pt x="0" y="294487"/>
                  </a:moveTo>
                  <a:lnTo>
                    <a:pt x="0" y="28178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540" y="2049779"/>
              <a:ext cx="121920" cy="12192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3922905" y="1447800"/>
            <a:ext cx="4730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NIST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87340" y="1803400"/>
            <a:ext cx="121920" cy="373380"/>
            <a:chOff x="5387340" y="1803400"/>
            <a:chExt cx="121920" cy="373380"/>
          </a:xfrm>
        </p:grpSpPr>
        <p:sp>
          <p:nvSpPr>
            <p:cNvPr id="17" name="object 17"/>
            <p:cNvSpPr/>
            <p:nvPr/>
          </p:nvSpPr>
          <p:spPr>
            <a:xfrm>
              <a:off x="5448300" y="1803400"/>
              <a:ext cx="0" cy="294640"/>
            </a:xfrm>
            <a:custGeom>
              <a:avLst/>
              <a:gdLst/>
              <a:ahLst/>
              <a:cxnLst/>
              <a:rect l="l" t="t" r="r" b="b"/>
              <a:pathLst>
                <a:path h="294639">
                  <a:moveTo>
                    <a:pt x="0" y="294487"/>
                  </a:moveTo>
                  <a:lnTo>
                    <a:pt x="0" y="281787"/>
                  </a:lnTo>
                  <a:lnTo>
                    <a:pt x="0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87340" y="2054707"/>
              <a:ext cx="121920" cy="12192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982695" y="1447800"/>
            <a:ext cx="25190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most</a:t>
            </a:r>
            <a:r>
              <a:rPr sz="1600" spc="-4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computer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scientists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37701" y="2246164"/>
            <a:ext cx="2463769" cy="1612900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8" grpId="0"/>
      <p:bldP spid="15" grpId="0"/>
      <p:bldP spid="1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85159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>
                <a:latin typeface="Microsoft Sans Serif" panose="020B0604020202020204"/>
                <a:cs typeface="Microsoft Sans Serif" panose="020B0604020202020204"/>
              </a:rPr>
              <a:t>Số bytes các kiểu dữ kiệu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00402" y="1935859"/>
          <a:ext cx="3556000" cy="5029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8000"/>
                <a:gridCol w="1778000"/>
              </a:tblGrid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type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bytes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boolean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solidFill>
                            <a:srgbClr val="8D3124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byte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1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char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float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long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double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5969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1978273" y="7137400"/>
            <a:ext cx="16065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2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primitive</a:t>
            </a:r>
            <a:r>
              <a:rPr sz="1600" b="1" spc="1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2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types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032903" y="1935859"/>
          <a:ext cx="4153534" cy="255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/>
                <a:gridCol w="2361564"/>
              </a:tblGrid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type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bytes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char[]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2000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r>
                        <a:rPr sz="2000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double[]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r>
                        <a:rPr sz="2000" spc="-17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2000" i="1" dirty="0">
                          <a:latin typeface="Times New Roman" panose="02020603050405020304"/>
                          <a:cs typeface="Times New Roman" panose="02020603050405020304"/>
                        </a:rPr>
                        <a:t>N </a:t>
                      </a:r>
                      <a:r>
                        <a:rPr sz="2000" dirty="0">
                          <a:latin typeface="Times New Roman" panose="02020603050405020304"/>
                          <a:cs typeface="Times New Roman" panose="02020603050405020304"/>
                        </a:rPr>
                        <a:t>+ 24</a:t>
                      </a: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536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835155" y="4749800"/>
            <a:ext cx="25419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one-dimensional</a:t>
            </a:r>
            <a:r>
              <a:rPr sz="1600" b="1" spc="-1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2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arrays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036939" y="6088759"/>
          <a:ext cx="4156710" cy="2552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4510"/>
                <a:gridCol w="2362200"/>
              </a:tblGrid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60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type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R w="3175">
                      <a:solidFill>
                        <a:srgbClr val="E7EAEB"/>
                      </a:solidFill>
                      <a:prstDash val="solid"/>
                    </a:lnR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00"/>
                        </a:spcBef>
                      </a:pPr>
                      <a:r>
                        <a:rPr sz="1800" spc="85" dirty="0">
                          <a:solidFill>
                            <a:srgbClr val="FFFFFF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bytes</a:t>
                      </a:r>
                      <a:endParaRPr sz="1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152400" marB="0">
                    <a:lnL w="3175">
                      <a:solidFill>
                        <a:srgbClr val="E7EAEB"/>
                      </a:solidFill>
                      <a:prstDash val="solid"/>
                    </a:lnL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5E5E5E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char[][]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2</a:t>
                      </a: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M</a:t>
                      </a:r>
                      <a:r>
                        <a:rPr sz="18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790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int[][]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4</a:t>
                      </a: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M</a:t>
                      </a:r>
                      <a:r>
                        <a:rPr sz="18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790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lnB w="3175">
                      <a:solidFill>
                        <a:srgbClr val="E7EAE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3817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0"/>
                        </a:spcBef>
                      </a:pPr>
                      <a:r>
                        <a:rPr sz="1800" spc="-5" dirty="0">
                          <a:latin typeface="Lucida Console" panose="020B0609040504020204"/>
                          <a:cs typeface="Lucida Console" panose="020B0609040504020204"/>
                        </a:rPr>
                        <a:t>double[][]</a:t>
                      </a:r>
                      <a:endParaRPr sz="18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53670" marB="0">
                    <a:lnR w="3175">
                      <a:solidFill>
                        <a:srgbClr val="E7EAEB"/>
                      </a:solidFill>
                      <a:prstDash val="solid"/>
                    </a:lnR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410"/>
                        </a:spcBef>
                      </a:pP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~</a:t>
                      </a:r>
                      <a:r>
                        <a:rPr sz="1800" spc="-3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dirty="0">
                          <a:latin typeface="Times New Roman" panose="02020603050405020304"/>
                          <a:cs typeface="Times New Roman" panose="02020603050405020304"/>
                        </a:rPr>
                        <a:t>8</a:t>
                      </a:r>
                      <a:r>
                        <a:rPr sz="1800" spc="-25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M</a:t>
                      </a:r>
                      <a:r>
                        <a:rPr sz="1800" i="1" spc="-20" dirty="0"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800" i="1" dirty="0">
                          <a:latin typeface="Times New Roman" panose="02020603050405020304"/>
                          <a:cs typeface="Times New Roman" panose="02020603050405020304"/>
                        </a:rPr>
                        <a:t>N</a:t>
                      </a:r>
                      <a:endParaRPr sz="1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79070" marB="0">
                    <a:lnL w="3175">
                      <a:solidFill>
                        <a:srgbClr val="E7EAEB"/>
                      </a:solidFill>
                      <a:prstDash val="solid"/>
                    </a:lnL>
                    <a:lnT w="3175">
                      <a:solidFill>
                        <a:srgbClr val="E7EAEB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838926" y="8902700"/>
            <a:ext cx="25469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two-dimensional</a:t>
            </a:r>
            <a:r>
              <a:rPr sz="1600" b="1" spc="-5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600" b="1" spc="20" dirty="0">
                <a:solidFill>
                  <a:srgbClr val="8D3124"/>
                </a:solidFill>
                <a:latin typeface="Tahoma" panose="020B0604030504040204"/>
                <a:cs typeface="Tahoma" panose="020B0604030504040204"/>
              </a:rPr>
              <a:t>arrays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802" y="1216660"/>
            <a:ext cx="7214870" cy="150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87370">
              <a:lnSpc>
                <a:spcPct val="135000"/>
              </a:lnSpc>
              <a:spcBef>
                <a:spcPts val="100"/>
              </a:spcBef>
              <a:tabLst>
                <a:tab pos="1750695" algn="l"/>
                <a:tab pos="2735580" algn="l"/>
              </a:tabLst>
            </a:pP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Object</a:t>
            </a:r>
            <a:r>
              <a:rPr sz="2400" spc="4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overhead.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16</a:t>
            </a:r>
            <a:r>
              <a:rPr sz="2400" spc="-8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 </a:t>
            </a:r>
            <a:r>
              <a:rPr sz="2400" spc="-74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Reference.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  <a:tabLst>
                <a:tab pos="148907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Padding.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3822700"/>
            <a:ext cx="6875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4234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Ex 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1.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A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5" dirty="0">
                <a:latin typeface="Lucida Console" panose="020B0609040504020204"/>
                <a:cs typeface="Lucida Console" panose="020B0609040504020204"/>
              </a:rPr>
              <a:t>Date</a:t>
            </a:r>
            <a:r>
              <a:rPr sz="2200" spc="-57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object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uses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32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0" dirty="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of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memor</a:t>
            </a:r>
            <a:r>
              <a:rPr sz="2400" spc="-135" dirty="0">
                <a:latin typeface="Lucida Sans Unicode" panose="020B0602030504020204"/>
                <a:cs typeface="Lucida Sans Unicode" panose="020B0602030504020204"/>
              </a:rPr>
              <a:t>y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6693534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 dirty="0">
                <a:latin typeface="Microsoft Sans Serif" panose="020B0604020202020204"/>
                <a:cs typeface="Microsoft Sans Serif" panose="020B0604020202020204"/>
              </a:rPr>
              <a:t>Bộ nhớ dùng cho một số object</a:t>
            </a:r>
            <a:endParaRPr lang="en-US"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59501" y="5230981"/>
            <a:ext cx="2581910" cy="616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public</a:t>
            </a:r>
            <a:r>
              <a:rPr sz="1950" spc="-1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class</a:t>
            </a:r>
            <a:r>
              <a:rPr sz="1950" spc="-1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Date</a:t>
            </a:r>
            <a:endParaRPr sz="195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ts val="2315"/>
              </a:lnSpc>
            </a:pP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{</a:t>
            </a:r>
            <a:endParaRPr sz="1950">
              <a:latin typeface="Lucida Console" panose="020B0609040504020204"/>
              <a:cs typeface="Lucida Console" panose="020B0609040504020204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91539" y="5844235"/>
          <a:ext cx="2769870" cy="876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510"/>
                <a:gridCol w="601345"/>
                <a:gridCol w="1009015"/>
              </a:tblGrid>
              <a:tr h="292663">
                <a:tc>
                  <a:txBody>
                    <a:bodyPr/>
                    <a:lstStyle/>
                    <a:p>
                      <a:pPr marL="3175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private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int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day;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291293">
                <a:tc>
                  <a:txBody>
                    <a:bodyPr/>
                    <a:lstStyle/>
                    <a:p>
                      <a:pPr marL="31750">
                        <a:lnSpc>
                          <a:spcPts val="219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private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9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int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19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month;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  <a:tr h="292666">
                <a:tc>
                  <a:txBody>
                    <a:bodyPr/>
                    <a:lstStyle/>
                    <a:p>
                      <a:pPr marL="3175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private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int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74930">
                        <a:lnSpc>
                          <a:spcPts val="220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year;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859501" y="6687441"/>
            <a:ext cx="476884" cy="6165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ts val="2315"/>
              </a:lnSpc>
              <a:spcBef>
                <a:spcPts val="115"/>
              </a:spcBef>
            </a:pP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...</a:t>
            </a:r>
            <a:endParaRPr sz="195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ts val="2315"/>
              </a:lnSpc>
            </a:pPr>
            <a:r>
              <a:rPr sz="1950" spc="5" dirty="0">
                <a:solidFill>
                  <a:srgbClr val="231F20"/>
                </a:solidFill>
                <a:latin typeface="Lucida Console" panose="020B0609040504020204"/>
                <a:cs typeface="Lucida Console" panose="020B0609040504020204"/>
              </a:rPr>
              <a:t>}</a:t>
            </a:r>
            <a:endParaRPr sz="1950">
              <a:latin typeface="Lucida Console" panose="020B0609040504020204"/>
              <a:cs typeface="Lucida Console" panose="020B0609040504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598748" y="5281705"/>
            <a:ext cx="1520190" cy="3260090"/>
            <a:chOff x="5598748" y="5281705"/>
            <a:chExt cx="1520190" cy="3260090"/>
          </a:xfrm>
        </p:grpSpPr>
        <p:sp>
          <p:nvSpPr>
            <p:cNvPr id="9" name="object 9"/>
            <p:cNvSpPr/>
            <p:nvPr/>
          </p:nvSpPr>
          <p:spPr>
            <a:xfrm>
              <a:off x="5615576" y="5298532"/>
              <a:ext cx="1486535" cy="3226435"/>
            </a:xfrm>
            <a:custGeom>
              <a:avLst/>
              <a:gdLst/>
              <a:ahLst/>
              <a:cxnLst/>
              <a:rect l="l" t="t" r="r" b="b"/>
              <a:pathLst>
                <a:path w="1486534" h="3226434">
                  <a:moveTo>
                    <a:pt x="1486143" y="0"/>
                  </a:moveTo>
                  <a:lnTo>
                    <a:pt x="0" y="0"/>
                  </a:lnTo>
                  <a:lnTo>
                    <a:pt x="0" y="3225960"/>
                  </a:lnTo>
                  <a:lnTo>
                    <a:pt x="1486143" y="3225960"/>
                  </a:lnTo>
                  <a:lnTo>
                    <a:pt x="1486143" y="0"/>
                  </a:lnTo>
                  <a:close/>
                </a:path>
              </a:pathLst>
            </a:custGeom>
            <a:solidFill>
              <a:srgbClr val="D1D3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615576" y="5298532"/>
              <a:ext cx="1486535" cy="3226435"/>
            </a:xfrm>
            <a:custGeom>
              <a:avLst/>
              <a:gdLst/>
              <a:ahLst/>
              <a:cxnLst/>
              <a:rect l="l" t="t" r="r" b="b"/>
              <a:pathLst>
                <a:path w="1486534" h="3226434">
                  <a:moveTo>
                    <a:pt x="1486143" y="3225960"/>
                  </a:moveTo>
                  <a:lnTo>
                    <a:pt x="0" y="3225960"/>
                  </a:lnTo>
                  <a:lnTo>
                    <a:pt x="0" y="0"/>
                  </a:lnTo>
                  <a:lnTo>
                    <a:pt x="1486143" y="0"/>
                  </a:lnTo>
                  <a:lnTo>
                    <a:pt x="1486143" y="3225960"/>
                  </a:lnTo>
                  <a:close/>
                </a:path>
              </a:pathLst>
            </a:custGeom>
            <a:ln w="33257">
              <a:solidFill>
                <a:srgbClr val="D1D3D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584033" y="7240412"/>
            <a:ext cx="476884" cy="3251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950" spc="5" dirty="0">
                <a:solidFill>
                  <a:srgbClr val="BF311A"/>
                </a:solidFill>
                <a:latin typeface="Lucida Console" panose="020B0609040504020204"/>
                <a:cs typeface="Lucida Console" panose="020B0609040504020204"/>
              </a:rPr>
              <a:t>int</a:t>
            </a:r>
            <a:endParaRPr sz="195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63090" y="7453617"/>
            <a:ext cx="718820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i="1" spc="-4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v</a:t>
            </a:r>
            <a:r>
              <a:rPr sz="2300" i="1" spc="-85" dirty="0">
                <a:solidFill>
                  <a:srgbClr val="BF311A"/>
                </a:solidFill>
                <a:latin typeface="Calibri" panose="020F0502020204030204"/>
                <a:cs typeface="Calibri" panose="020F0502020204030204"/>
              </a:rPr>
              <a:t>alues</a:t>
            </a:r>
            <a:endParaRPr sz="2300">
              <a:latin typeface="Calibri" panose="020F0502020204030204"/>
              <a:cs typeface="Calibri" panose="020F05020202040302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783072" y="5499855"/>
          <a:ext cx="1116330" cy="28364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6330"/>
              </a:tblGrid>
              <a:tr h="14334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0015" marR="114935" indent="158115">
                        <a:lnSpc>
                          <a:spcPts val="2010"/>
                        </a:lnSpc>
                      </a:pPr>
                      <a:r>
                        <a:rPr sz="1950" i="1" spc="-85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object </a:t>
                      </a:r>
                      <a:r>
                        <a:rPr sz="1950" i="1" spc="-80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 </a:t>
                      </a:r>
                      <a:r>
                        <a:rPr sz="1950" i="1" spc="-5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ov</a:t>
                      </a:r>
                      <a:r>
                        <a:rPr sz="1950" i="1" spc="5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e</a:t>
                      </a:r>
                      <a:r>
                        <a:rPr sz="1950" i="1" spc="10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r</a:t>
                      </a:r>
                      <a:r>
                        <a:rPr sz="1950" i="1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head</a:t>
                      </a:r>
                      <a:endParaRPr sz="195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5080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38100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3843">
                <a:tc>
                  <a:txBody>
                    <a:bodyPr/>
                    <a:lstStyle/>
                    <a:p>
                      <a:pPr marR="22860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day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18415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38100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2559">
                <a:tc>
                  <a:txBody>
                    <a:bodyPr/>
                    <a:lstStyle/>
                    <a:p>
                      <a:pPr marR="22860" algn="ctr">
                        <a:lnSpc>
                          <a:spcPts val="223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month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44249">
                <a:tc>
                  <a:txBody>
                    <a:bodyPr/>
                    <a:lstStyle/>
                    <a:p>
                      <a:pPr marR="23495" algn="ctr">
                        <a:lnSpc>
                          <a:spcPts val="2165"/>
                        </a:lnSpc>
                      </a:pPr>
                      <a:r>
                        <a:rPr sz="1950" spc="5" dirty="0">
                          <a:solidFill>
                            <a:srgbClr val="231F20"/>
                          </a:solidFill>
                          <a:latin typeface="Lucida Console" panose="020B0609040504020204"/>
                          <a:cs typeface="Lucida Console" panose="020B0609040504020204"/>
                        </a:rPr>
                        <a:t>year</a:t>
                      </a:r>
                      <a:endParaRPr sz="195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2345">
                <a:tc>
                  <a:txBody>
                    <a:bodyPr/>
                    <a:lstStyle/>
                    <a:p>
                      <a:pPr marL="8255" algn="ctr">
                        <a:lnSpc>
                          <a:spcPts val="2310"/>
                        </a:lnSpc>
                      </a:pPr>
                      <a:r>
                        <a:rPr sz="1950" i="1" spc="-40" dirty="0">
                          <a:solidFill>
                            <a:srgbClr val="231F20"/>
                          </a:solidFill>
                          <a:latin typeface="Calibri" panose="020F0502020204030204"/>
                          <a:cs typeface="Calibri" panose="020F0502020204030204"/>
                        </a:rPr>
                        <a:t>padding</a:t>
                      </a:r>
                      <a:endParaRPr sz="1950">
                        <a:latin typeface="Calibri" panose="020F0502020204030204"/>
                        <a:cs typeface="Calibri" panose="020F0502020204030204"/>
                      </a:endParaRPr>
                    </a:p>
                  </a:txBody>
                  <a:tcPr marL="0" marR="0" marT="0" marB="0">
                    <a:lnL w="28575">
                      <a:solidFill>
                        <a:srgbClr val="231F20"/>
                      </a:solidFill>
                      <a:prstDash val="solid"/>
                    </a:lnL>
                    <a:lnR w="28575">
                      <a:solidFill>
                        <a:srgbClr val="231F20"/>
                      </a:solidFill>
                      <a:prstDash val="solid"/>
                    </a:lnR>
                    <a:lnT w="28575">
                      <a:solidFill>
                        <a:srgbClr val="231F20"/>
                      </a:solidFill>
                      <a:prstDash val="solid"/>
                    </a:lnT>
                    <a:lnB w="28575">
                      <a:solidFill>
                        <a:srgbClr val="231F2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14" name="object 14"/>
          <p:cNvGrpSpPr/>
          <p:nvPr/>
        </p:nvGrpSpPr>
        <p:grpSpPr>
          <a:xfrm>
            <a:off x="7013440" y="7197092"/>
            <a:ext cx="563880" cy="610235"/>
            <a:chOff x="7013440" y="7197092"/>
            <a:chExt cx="563880" cy="610235"/>
          </a:xfrm>
        </p:grpSpPr>
        <p:sp>
          <p:nvSpPr>
            <p:cNvPr id="15" name="object 15"/>
            <p:cNvSpPr/>
            <p:nvPr/>
          </p:nvSpPr>
          <p:spPr>
            <a:xfrm>
              <a:off x="7162079" y="7514034"/>
              <a:ext cx="405130" cy="221615"/>
            </a:xfrm>
            <a:custGeom>
              <a:avLst/>
              <a:gdLst/>
              <a:ahLst/>
              <a:cxnLst/>
              <a:rect l="l" t="t" r="r" b="b"/>
              <a:pathLst>
                <a:path w="405129" h="221615">
                  <a:moveTo>
                    <a:pt x="404547" y="0"/>
                  </a:moveTo>
                  <a:lnTo>
                    <a:pt x="0" y="221609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031723" y="7657072"/>
              <a:ext cx="206104" cy="14997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162079" y="7514035"/>
              <a:ext cx="405130" cy="221615"/>
            </a:xfrm>
            <a:custGeom>
              <a:avLst/>
              <a:gdLst/>
              <a:ahLst/>
              <a:cxnLst/>
              <a:rect l="l" t="t" r="r" b="b"/>
              <a:pathLst>
                <a:path w="405129" h="221615">
                  <a:moveTo>
                    <a:pt x="404547" y="0"/>
                  </a:moveTo>
                  <a:lnTo>
                    <a:pt x="0" y="221609"/>
                  </a:lnTo>
                </a:path>
              </a:pathLst>
            </a:custGeom>
            <a:ln w="20803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96931" y="7696351"/>
              <a:ext cx="102989" cy="750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162079" y="7273122"/>
              <a:ext cx="405130" cy="241300"/>
            </a:xfrm>
            <a:custGeom>
              <a:avLst/>
              <a:gdLst/>
              <a:ahLst/>
              <a:cxnLst/>
              <a:rect l="l" t="t" r="r" b="b"/>
              <a:pathLst>
                <a:path w="405129" h="241300">
                  <a:moveTo>
                    <a:pt x="0" y="0"/>
                  </a:moveTo>
                  <a:lnTo>
                    <a:pt x="404547" y="240912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34396" y="7197092"/>
              <a:ext cx="204480" cy="15500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62079" y="7273122"/>
              <a:ext cx="405130" cy="241300"/>
            </a:xfrm>
            <a:custGeom>
              <a:avLst/>
              <a:gdLst/>
              <a:ahLst/>
              <a:cxnLst/>
              <a:rect l="l" t="t" r="r" b="b"/>
              <a:pathLst>
                <a:path w="405129" h="241300">
                  <a:moveTo>
                    <a:pt x="404547" y="240912"/>
                  </a:moveTo>
                  <a:lnTo>
                    <a:pt x="0" y="0"/>
                  </a:lnTo>
                </a:path>
              </a:pathLst>
            </a:custGeom>
            <a:ln w="20804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98222" y="7235095"/>
              <a:ext cx="102280" cy="7754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62083" y="7508351"/>
              <a:ext cx="405130" cy="5080"/>
            </a:xfrm>
            <a:custGeom>
              <a:avLst/>
              <a:gdLst/>
              <a:ahLst/>
              <a:cxnLst/>
              <a:rect l="l" t="t" r="r" b="b"/>
              <a:pathLst>
                <a:path w="405129" h="5079">
                  <a:moveTo>
                    <a:pt x="404547" y="0"/>
                  </a:moveTo>
                  <a:lnTo>
                    <a:pt x="0" y="4825"/>
                  </a:lnTo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3440" y="7451282"/>
              <a:ext cx="202857" cy="1225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162079" y="7508363"/>
              <a:ext cx="405130" cy="5080"/>
            </a:xfrm>
            <a:custGeom>
              <a:avLst/>
              <a:gdLst/>
              <a:ahLst/>
              <a:cxnLst/>
              <a:rect l="l" t="t" r="r" b="b"/>
              <a:pathLst>
                <a:path w="405129" h="5079">
                  <a:moveTo>
                    <a:pt x="404547" y="0"/>
                  </a:moveTo>
                  <a:lnTo>
                    <a:pt x="0" y="4825"/>
                  </a:lnTo>
                </a:path>
              </a:pathLst>
            </a:custGeom>
            <a:ln w="20800">
              <a:solidFill>
                <a:srgbClr val="BF311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087784" y="7482210"/>
              <a:ext cx="101600" cy="61594"/>
            </a:xfrm>
            <a:custGeom>
              <a:avLst/>
              <a:gdLst/>
              <a:ahLst/>
              <a:cxnLst/>
              <a:rect l="l" t="t" r="r" b="b"/>
              <a:pathLst>
                <a:path w="101600" h="61595">
                  <a:moveTo>
                    <a:pt x="99618" y="0"/>
                  </a:moveTo>
                  <a:lnTo>
                    <a:pt x="50953" y="20010"/>
                  </a:lnTo>
                  <a:lnTo>
                    <a:pt x="0" y="31865"/>
                  </a:lnTo>
                  <a:lnTo>
                    <a:pt x="51245" y="42473"/>
                  </a:lnTo>
                  <a:lnTo>
                    <a:pt x="100366" y="61319"/>
                  </a:lnTo>
                  <a:lnTo>
                    <a:pt x="101366" y="60612"/>
                  </a:lnTo>
                  <a:lnTo>
                    <a:pt x="82800" y="30867"/>
                  </a:lnTo>
                  <a:lnTo>
                    <a:pt x="100700" y="499"/>
                  </a:lnTo>
                  <a:lnTo>
                    <a:pt x="99618" y="0"/>
                  </a:lnTo>
                  <a:close/>
                </a:path>
              </a:pathLst>
            </a:custGeom>
            <a:solidFill>
              <a:srgbClr val="BF311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413891" y="5955452"/>
            <a:ext cx="26695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16</a:t>
            </a:r>
            <a:r>
              <a:rPr sz="1600"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(object</a:t>
            </a:r>
            <a:r>
              <a:rPr sz="16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overhead)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407400" y="8496300"/>
            <a:ext cx="2748280" cy="635"/>
          </a:xfrm>
          <a:custGeom>
            <a:avLst/>
            <a:gdLst/>
            <a:ahLst/>
            <a:cxnLst/>
            <a:rect l="l" t="t" r="r" b="b"/>
            <a:pathLst>
              <a:path w="2748279" h="634">
                <a:moveTo>
                  <a:pt x="0" y="0"/>
                </a:moveTo>
                <a:lnTo>
                  <a:pt x="2747708" y="126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8413891" y="8533553"/>
            <a:ext cx="8832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32</a:t>
            </a:r>
            <a:r>
              <a:rPr sz="1600" spc="-7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8413891" y="6874087"/>
            <a:ext cx="1760220" cy="1447165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97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3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3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(int)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3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3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(int)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3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3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(int)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3970">
              <a:lnSpc>
                <a:spcPct val="100000"/>
              </a:lnSpc>
              <a:spcBef>
                <a:spcPts val="885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(padding)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  <p:bldP spid="11" grpId="0"/>
      <p:bldP spid="12" grpId="0"/>
      <p:bldP spid="27" grpId="0"/>
      <p:bldP spid="28" grpId="0" animBg="1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444182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60" dirty="0">
                <a:latin typeface="Microsoft Sans Serif" panose="020B0604020202020204"/>
                <a:cs typeface="Microsoft Sans Serif" panose="020B0604020202020204"/>
                <a:sym typeface="+mn-ea"/>
              </a:rPr>
              <a:t>Một số giải thuật thành công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3402" y="1346200"/>
            <a:ext cx="8336280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90"/>
              </a:lnSpc>
              <a:spcBef>
                <a:spcPts val="100"/>
              </a:spcBef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Mô phổng hệ N-vật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060"/>
              </a:lnSpc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Mô phổng trọng lực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lang="en-US" sz="2400" i="1" dirty="0">
                <a:latin typeface="Times New Roman" panose="02020603050405020304"/>
                <a:cs typeface="Times New Roman" panose="02020603050405020304"/>
              </a:rPr>
              <a:t>-</a:t>
            </a:r>
            <a:r>
              <a:rPr lang="en-US" sz="2400" i="1" spc="155" dirty="0">
                <a:latin typeface="Times New Roman" panose="02020603050405020304"/>
                <a:cs typeface="Times New Roman" panose="02020603050405020304"/>
              </a:rPr>
              <a:t>vật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350"/>
              </a:lnSpc>
              <a:tabLst>
                <a:tab pos="2517140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Duyệt trâu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2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aseline="24000" dirty="0">
                <a:latin typeface="Times New Roman" panose="02020603050405020304"/>
                <a:cs typeface="Times New Roman" panose="02020603050405020304"/>
              </a:rPr>
              <a:t>2 </a:t>
            </a:r>
            <a:r>
              <a:rPr sz="2400" spc="-67" baseline="24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bước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1700" y="2628900"/>
            <a:ext cx="9942195" cy="612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973195" algn="l"/>
              </a:tabLst>
            </a:pPr>
            <a:r>
              <a:rPr sz="6000" baseline="-10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65" dirty="0">
                <a:latin typeface="Lucida Sans Unicode" panose="020B0602030504020204"/>
                <a:cs typeface="Lucida Sans Unicode" panose="020B0602030504020204"/>
              </a:rPr>
              <a:t>Thuật toán B</a:t>
            </a:r>
            <a:r>
              <a:rPr sz="2400" spc="-65" dirty="0">
                <a:latin typeface="Lucida Sans Unicode" panose="020B0602030504020204"/>
                <a:cs typeface="Lucida Sans Unicode" panose="020B0602030504020204"/>
              </a:rPr>
              <a:t>arnes-Hut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: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steps,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mở ra các nghiên cứu mới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125200" y="1320800"/>
            <a:ext cx="1219200" cy="15621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969573" y="2942589"/>
            <a:ext cx="1500505" cy="60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5080" indent="-407035">
              <a:lnSpc>
                <a:spcPct val="120000"/>
              </a:lnSpc>
              <a:spcBef>
                <a:spcPts val="100"/>
              </a:spcBef>
            </a:pPr>
            <a:r>
              <a:rPr sz="1600" b="1" spc="20" dirty="0">
                <a:latin typeface="Tahoma" panose="020B0604030504040204"/>
                <a:cs typeface="Tahoma" panose="020B0604030504040204"/>
              </a:rPr>
              <a:t>Andrew</a:t>
            </a:r>
            <a:r>
              <a:rPr sz="160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40" dirty="0">
                <a:latin typeface="Tahoma" panose="020B0604030504040204"/>
                <a:cs typeface="Tahoma" panose="020B0604030504040204"/>
              </a:rPr>
              <a:t>Appel </a:t>
            </a:r>
            <a:r>
              <a:rPr sz="1600" b="1" spc="-455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-40" dirty="0">
                <a:latin typeface="Tahoma" panose="020B0604030504040204"/>
                <a:cs typeface="Tahoma" panose="020B0604030504040204"/>
              </a:rPr>
              <a:t>PU</a:t>
            </a:r>
            <a:r>
              <a:rPr sz="1600" b="1" spc="40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5" dirty="0">
                <a:latin typeface="Tahoma" panose="020B0604030504040204"/>
                <a:cs typeface="Tahoma" panose="020B0604030504040204"/>
              </a:rPr>
              <a:t>'81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0400" y="5181600"/>
            <a:ext cx="4064000" cy="304800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833905" y="4809625"/>
            <a:ext cx="3548379" cy="3860800"/>
            <a:chOff x="2833905" y="4809625"/>
            <a:chExt cx="3548379" cy="3860800"/>
          </a:xfrm>
        </p:grpSpPr>
        <p:sp>
          <p:nvSpPr>
            <p:cNvPr id="9" name="object 9"/>
            <p:cNvSpPr/>
            <p:nvPr/>
          </p:nvSpPr>
          <p:spPr>
            <a:xfrm>
              <a:off x="3273899" y="8457839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39" y="582"/>
                  </a:moveTo>
                  <a:lnTo>
                    <a:pt x="773416" y="0"/>
                  </a:lnTo>
                </a:path>
                <a:path w="773429" h="113665">
                  <a:moveTo>
                    <a:pt x="765662" y="1136"/>
                  </a:moveTo>
                  <a:lnTo>
                    <a:pt x="769539" y="582"/>
                  </a:lnTo>
                </a:path>
                <a:path w="773429" h="113665">
                  <a:moveTo>
                    <a:pt x="761814" y="1718"/>
                  </a:moveTo>
                  <a:lnTo>
                    <a:pt x="765662" y="1136"/>
                  </a:lnTo>
                </a:path>
                <a:path w="773429" h="113665">
                  <a:moveTo>
                    <a:pt x="757937" y="2272"/>
                  </a:moveTo>
                  <a:lnTo>
                    <a:pt x="761814" y="1718"/>
                  </a:lnTo>
                </a:path>
                <a:path w="773429" h="113665">
                  <a:moveTo>
                    <a:pt x="754060" y="2799"/>
                  </a:moveTo>
                  <a:lnTo>
                    <a:pt x="757937" y="2272"/>
                  </a:lnTo>
                </a:path>
                <a:path w="773429" h="113665">
                  <a:moveTo>
                    <a:pt x="750211" y="3409"/>
                  </a:moveTo>
                  <a:lnTo>
                    <a:pt x="754060" y="2799"/>
                  </a:lnTo>
                </a:path>
                <a:path w="773429" h="113665">
                  <a:moveTo>
                    <a:pt x="746335" y="3935"/>
                  </a:moveTo>
                  <a:lnTo>
                    <a:pt x="750211" y="3409"/>
                  </a:lnTo>
                </a:path>
                <a:path w="773429" h="113665">
                  <a:moveTo>
                    <a:pt x="742458" y="4545"/>
                  </a:moveTo>
                  <a:lnTo>
                    <a:pt x="746335" y="3935"/>
                  </a:lnTo>
                </a:path>
                <a:path w="773429" h="113665">
                  <a:moveTo>
                    <a:pt x="738609" y="5072"/>
                  </a:moveTo>
                  <a:lnTo>
                    <a:pt x="742458" y="4545"/>
                  </a:lnTo>
                </a:path>
                <a:path w="773429" h="113665">
                  <a:moveTo>
                    <a:pt x="734732" y="5682"/>
                  </a:moveTo>
                  <a:lnTo>
                    <a:pt x="738609" y="5072"/>
                  </a:lnTo>
                </a:path>
                <a:path w="773429" h="113665">
                  <a:moveTo>
                    <a:pt x="730884" y="6208"/>
                  </a:moveTo>
                  <a:lnTo>
                    <a:pt x="734732" y="5682"/>
                  </a:lnTo>
                </a:path>
                <a:path w="773429" h="113665">
                  <a:moveTo>
                    <a:pt x="727007" y="6818"/>
                  </a:moveTo>
                  <a:lnTo>
                    <a:pt x="730884" y="6208"/>
                  </a:lnTo>
                </a:path>
                <a:path w="773429" h="113665">
                  <a:moveTo>
                    <a:pt x="723130" y="7345"/>
                  </a:moveTo>
                  <a:lnTo>
                    <a:pt x="727007" y="6818"/>
                  </a:lnTo>
                </a:path>
                <a:path w="773429" h="113665">
                  <a:moveTo>
                    <a:pt x="719281" y="7899"/>
                  </a:moveTo>
                  <a:lnTo>
                    <a:pt x="723130" y="7345"/>
                  </a:lnTo>
                </a:path>
                <a:path w="773429" h="113665">
                  <a:moveTo>
                    <a:pt x="715405" y="8481"/>
                  </a:moveTo>
                  <a:lnTo>
                    <a:pt x="719281" y="7899"/>
                  </a:lnTo>
                </a:path>
                <a:path w="773429" h="113665">
                  <a:moveTo>
                    <a:pt x="711528" y="9035"/>
                  </a:moveTo>
                  <a:lnTo>
                    <a:pt x="715405" y="8481"/>
                  </a:lnTo>
                </a:path>
                <a:path w="773429" h="113665">
                  <a:moveTo>
                    <a:pt x="707679" y="9618"/>
                  </a:moveTo>
                  <a:lnTo>
                    <a:pt x="711528" y="9035"/>
                  </a:lnTo>
                </a:path>
                <a:path w="773429" h="113665">
                  <a:moveTo>
                    <a:pt x="703802" y="10172"/>
                  </a:moveTo>
                  <a:lnTo>
                    <a:pt x="707679" y="9618"/>
                  </a:lnTo>
                </a:path>
                <a:path w="773429" h="113665">
                  <a:moveTo>
                    <a:pt x="699926" y="10754"/>
                  </a:moveTo>
                  <a:lnTo>
                    <a:pt x="703802" y="10172"/>
                  </a:lnTo>
                </a:path>
                <a:path w="773429" h="113665">
                  <a:moveTo>
                    <a:pt x="696077" y="11308"/>
                  </a:moveTo>
                  <a:lnTo>
                    <a:pt x="699926" y="10754"/>
                  </a:lnTo>
                </a:path>
                <a:path w="773429" h="113665">
                  <a:moveTo>
                    <a:pt x="692200" y="11890"/>
                  </a:moveTo>
                  <a:lnTo>
                    <a:pt x="696077" y="11308"/>
                  </a:lnTo>
                </a:path>
                <a:path w="773429" h="113665">
                  <a:moveTo>
                    <a:pt x="688323" y="12445"/>
                  </a:moveTo>
                  <a:lnTo>
                    <a:pt x="692200" y="11890"/>
                  </a:lnTo>
                </a:path>
                <a:path w="773429" h="113665">
                  <a:moveTo>
                    <a:pt x="684474" y="13027"/>
                  </a:moveTo>
                  <a:lnTo>
                    <a:pt x="688323" y="12445"/>
                  </a:lnTo>
                </a:path>
                <a:path w="773429" h="113665">
                  <a:moveTo>
                    <a:pt x="680598" y="13581"/>
                  </a:moveTo>
                  <a:lnTo>
                    <a:pt x="684474" y="13027"/>
                  </a:lnTo>
                </a:path>
                <a:path w="773429" h="113665">
                  <a:moveTo>
                    <a:pt x="676721" y="14108"/>
                  </a:moveTo>
                  <a:lnTo>
                    <a:pt x="680598" y="13581"/>
                  </a:lnTo>
                </a:path>
                <a:path w="773429" h="113665">
                  <a:moveTo>
                    <a:pt x="672872" y="14718"/>
                  </a:moveTo>
                  <a:lnTo>
                    <a:pt x="676721" y="14108"/>
                  </a:lnTo>
                </a:path>
                <a:path w="773429" h="113665">
                  <a:moveTo>
                    <a:pt x="668996" y="15244"/>
                  </a:moveTo>
                  <a:lnTo>
                    <a:pt x="672872" y="14718"/>
                  </a:lnTo>
                </a:path>
                <a:path w="773429" h="113665">
                  <a:moveTo>
                    <a:pt x="665119" y="15854"/>
                  </a:moveTo>
                  <a:lnTo>
                    <a:pt x="668996" y="15244"/>
                  </a:lnTo>
                </a:path>
                <a:path w="773429" h="113665">
                  <a:moveTo>
                    <a:pt x="661270" y="16381"/>
                  </a:moveTo>
                  <a:lnTo>
                    <a:pt x="665119" y="15854"/>
                  </a:lnTo>
                </a:path>
                <a:path w="773429" h="113665">
                  <a:moveTo>
                    <a:pt x="657394" y="16991"/>
                  </a:moveTo>
                  <a:lnTo>
                    <a:pt x="661270" y="16381"/>
                  </a:lnTo>
                </a:path>
                <a:path w="773429" h="113665">
                  <a:moveTo>
                    <a:pt x="653545" y="17517"/>
                  </a:moveTo>
                  <a:lnTo>
                    <a:pt x="657394" y="16991"/>
                  </a:lnTo>
                </a:path>
                <a:path w="773429" h="113665">
                  <a:moveTo>
                    <a:pt x="649668" y="18127"/>
                  </a:moveTo>
                  <a:lnTo>
                    <a:pt x="653545" y="17517"/>
                  </a:lnTo>
                </a:path>
                <a:path w="773429" h="113665">
                  <a:moveTo>
                    <a:pt x="645791" y="18654"/>
                  </a:moveTo>
                  <a:lnTo>
                    <a:pt x="649668" y="18127"/>
                  </a:lnTo>
                </a:path>
                <a:path w="773429" h="113665">
                  <a:moveTo>
                    <a:pt x="641915" y="19263"/>
                  </a:moveTo>
                  <a:lnTo>
                    <a:pt x="645791" y="18654"/>
                  </a:lnTo>
                </a:path>
                <a:path w="773429" h="113665">
                  <a:moveTo>
                    <a:pt x="638066" y="19790"/>
                  </a:moveTo>
                  <a:lnTo>
                    <a:pt x="641915" y="19263"/>
                  </a:lnTo>
                </a:path>
                <a:path w="773429" h="113665">
                  <a:moveTo>
                    <a:pt x="634189" y="20344"/>
                  </a:moveTo>
                  <a:lnTo>
                    <a:pt x="638066" y="19790"/>
                  </a:lnTo>
                </a:path>
                <a:path w="773429" h="113665">
                  <a:moveTo>
                    <a:pt x="630340" y="20926"/>
                  </a:moveTo>
                  <a:lnTo>
                    <a:pt x="634189" y="20344"/>
                  </a:lnTo>
                </a:path>
                <a:path w="773429" h="113665">
                  <a:moveTo>
                    <a:pt x="626464" y="21481"/>
                  </a:moveTo>
                  <a:lnTo>
                    <a:pt x="630340" y="20926"/>
                  </a:lnTo>
                </a:path>
                <a:path w="773429" h="113665">
                  <a:moveTo>
                    <a:pt x="622587" y="22063"/>
                  </a:moveTo>
                  <a:lnTo>
                    <a:pt x="626464" y="21481"/>
                  </a:lnTo>
                </a:path>
                <a:path w="773429" h="113665">
                  <a:moveTo>
                    <a:pt x="618738" y="22617"/>
                  </a:moveTo>
                  <a:lnTo>
                    <a:pt x="622587" y="22063"/>
                  </a:lnTo>
                </a:path>
                <a:path w="773429" h="113665">
                  <a:moveTo>
                    <a:pt x="614834" y="23199"/>
                  </a:moveTo>
                  <a:lnTo>
                    <a:pt x="618738" y="22617"/>
                  </a:lnTo>
                </a:path>
                <a:path w="773429" h="113665">
                  <a:moveTo>
                    <a:pt x="610985" y="23754"/>
                  </a:moveTo>
                  <a:lnTo>
                    <a:pt x="614834" y="23199"/>
                  </a:lnTo>
                </a:path>
                <a:path w="773429" h="113665">
                  <a:moveTo>
                    <a:pt x="607136" y="24336"/>
                  </a:moveTo>
                  <a:lnTo>
                    <a:pt x="610985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36" y="24336"/>
                  </a:lnTo>
                </a:path>
                <a:path w="773429" h="113665">
                  <a:moveTo>
                    <a:pt x="599382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6" y="26027"/>
                  </a:moveTo>
                  <a:lnTo>
                    <a:pt x="599382" y="25417"/>
                  </a:lnTo>
                </a:path>
                <a:path w="773429" h="113665">
                  <a:moveTo>
                    <a:pt x="591657" y="26581"/>
                  </a:moveTo>
                  <a:lnTo>
                    <a:pt x="595506" y="26027"/>
                  </a:lnTo>
                </a:path>
                <a:path w="773429" h="113665">
                  <a:moveTo>
                    <a:pt x="587808" y="27163"/>
                  </a:moveTo>
                  <a:lnTo>
                    <a:pt x="591657" y="26581"/>
                  </a:lnTo>
                </a:path>
                <a:path w="773429" h="113665">
                  <a:moveTo>
                    <a:pt x="583931" y="27717"/>
                  </a:moveTo>
                  <a:lnTo>
                    <a:pt x="587808" y="27163"/>
                  </a:lnTo>
                </a:path>
                <a:path w="773429" h="113665">
                  <a:moveTo>
                    <a:pt x="580055" y="28299"/>
                  </a:moveTo>
                  <a:lnTo>
                    <a:pt x="583931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55" y="28299"/>
                  </a:lnTo>
                </a:path>
                <a:path w="773429" h="113665">
                  <a:moveTo>
                    <a:pt x="572329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5" y="29990"/>
                  </a:moveTo>
                  <a:lnTo>
                    <a:pt x="572329" y="29436"/>
                  </a:lnTo>
                </a:path>
                <a:path w="773429" h="113665">
                  <a:moveTo>
                    <a:pt x="564603" y="30517"/>
                  </a:moveTo>
                  <a:lnTo>
                    <a:pt x="568425" y="29990"/>
                  </a:lnTo>
                </a:path>
                <a:path w="773429" h="113665">
                  <a:moveTo>
                    <a:pt x="560727" y="31127"/>
                  </a:moveTo>
                  <a:lnTo>
                    <a:pt x="564603" y="30517"/>
                  </a:lnTo>
                </a:path>
                <a:path w="773429" h="113665">
                  <a:moveTo>
                    <a:pt x="556823" y="31653"/>
                  </a:moveTo>
                  <a:lnTo>
                    <a:pt x="560727" y="31127"/>
                  </a:lnTo>
                </a:path>
                <a:path w="773429" h="113665">
                  <a:moveTo>
                    <a:pt x="553001" y="32263"/>
                  </a:moveTo>
                  <a:lnTo>
                    <a:pt x="556823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3001" y="32263"/>
                  </a:lnTo>
                </a:path>
                <a:path w="773429" h="113665">
                  <a:moveTo>
                    <a:pt x="545248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48" y="33400"/>
                  </a:lnTo>
                </a:path>
                <a:path w="773429" h="113665">
                  <a:moveTo>
                    <a:pt x="537523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46" y="35063"/>
                  </a:moveTo>
                  <a:lnTo>
                    <a:pt x="537523" y="34536"/>
                  </a:lnTo>
                </a:path>
                <a:path w="773429" h="113665">
                  <a:moveTo>
                    <a:pt x="529769" y="35672"/>
                  </a:moveTo>
                  <a:lnTo>
                    <a:pt x="533646" y="35063"/>
                  </a:lnTo>
                </a:path>
                <a:path w="773429" h="113665">
                  <a:moveTo>
                    <a:pt x="525920" y="36199"/>
                  </a:moveTo>
                  <a:lnTo>
                    <a:pt x="529769" y="35672"/>
                  </a:lnTo>
                </a:path>
                <a:path w="773429" h="113665">
                  <a:moveTo>
                    <a:pt x="522044" y="36753"/>
                  </a:moveTo>
                  <a:lnTo>
                    <a:pt x="525920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44" y="36753"/>
                  </a:lnTo>
                </a:path>
                <a:path w="773429" h="113665">
                  <a:moveTo>
                    <a:pt x="514318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318" y="37890"/>
                  </a:lnTo>
                </a:path>
                <a:path w="773429" h="113665">
                  <a:moveTo>
                    <a:pt x="506592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92" y="39026"/>
                  </a:lnTo>
                </a:path>
                <a:path w="773429" h="113665">
                  <a:moveTo>
                    <a:pt x="498867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3" y="40745"/>
                  </a:moveTo>
                  <a:lnTo>
                    <a:pt x="498867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3" y="40745"/>
                  </a:lnTo>
                </a:path>
                <a:path w="773429" h="113665">
                  <a:moveTo>
                    <a:pt x="487265" y="41881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65" y="41881"/>
                  </a:lnTo>
                </a:path>
                <a:path w="773429" h="113665">
                  <a:moveTo>
                    <a:pt x="479511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5" y="43572"/>
                  </a:moveTo>
                  <a:lnTo>
                    <a:pt x="479511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5" y="43572"/>
                  </a:lnTo>
                </a:path>
                <a:path w="773429" h="113665">
                  <a:moveTo>
                    <a:pt x="467882" y="44709"/>
                  </a:moveTo>
                  <a:lnTo>
                    <a:pt x="471758" y="44099"/>
                  </a:lnTo>
                </a:path>
                <a:path w="773429" h="113665">
                  <a:moveTo>
                    <a:pt x="464032" y="45235"/>
                  </a:moveTo>
                  <a:lnTo>
                    <a:pt x="467882" y="44709"/>
                  </a:lnTo>
                </a:path>
                <a:path w="773429" h="113665">
                  <a:moveTo>
                    <a:pt x="460183" y="45845"/>
                  </a:moveTo>
                  <a:lnTo>
                    <a:pt x="464032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83" y="45845"/>
                  </a:lnTo>
                </a:path>
                <a:path w="773429" h="113665">
                  <a:moveTo>
                    <a:pt x="452458" y="46981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58" y="46981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2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3" y="49781"/>
                  </a:moveTo>
                  <a:lnTo>
                    <a:pt x="436952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3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1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4" y="52054"/>
                  </a:moveTo>
                  <a:lnTo>
                    <a:pt x="421501" y="51472"/>
                  </a:lnTo>
                </a:path>
                <a:path w="773429" h="113665">
                  <a:moveTo>
                    <a:pt x="413775" y="52608"/>
                  </a:moveTo>
                  <a:lnTo>
                    <a:pt x="417624" y="52054"/>
                  </a:lnTo>
                </a:path>
                <a:path w="773429" h="113665">
                  <a:moveTo>
                    <a:pt x="409898" y="53135"/>
                  </a:moveTo>
                  <a:lnTo>
                    <a:pt x="413775" y="52608"/>
                  </a:lnTo>
                </a:path>
                <a:path w="773429" h="113665">
                  <a:moveTo>
                    <a:pt x="406022" y="53744"/>
                  </a:moveTo>
                  <a:lnTo>
                    <a:pt x="409898" y="53135"/>
                  </a:lnTo>
                </a:path>
                <a:path w="773429" h="113665">
                  <a:moveTo>
                    <a:pt x="402145" y="54299"/>
                  </a:moveTo>
                  <a:lnTo>
                    <a:pt x="406022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3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4" y="56572"/>
                  </a:moveTo>
                  <a:lnTo>
                    <a:pt x="390543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4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1" y="58290"/>
                  </a:moveTo>
                  <a:lnTo>
                    <a:pt x="378968" y="57708"/>
                  </a:lnTo>
                </a:path>
                <a:path w="773429" h="113665">
                  <a:moveTo>
                    <a:pt x="371215" y="58845"/>
                  </a:moveTo>
                  <a:lnTo>
                    <a:pt x="375091" y="58290"/>
                  </a:lnTo>
                </a:path>
                <a:path w="773429" h="113665">
                  <a:moveTo>
                    <a:pt x="367366" y="59371"/>
                  </a:moveTo>
                  <a:lnTo>
                    <a:pt x="371215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4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4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90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90"/>
                  </a:lnTo>
                </a:path>
                <a:path w="773429" h="113665">
                  <a:moveTo>
                    <a:pt x="332559" y="64527"/>
                  </a:moveTo>
                  <a:lnTo>
                    <a:pt x="336408" y="63917"/>
                  </a:lnTo>
                </a:path>
                <a:path w="773429" h="113665">
                  <a:moveTo>
                    <a:pt x="328682" y="65053"/>
                  </a:moveTo>
                  <a:lnTo>
                    <a:pt x="332559" y="64527"/>
                  </a:lnTo>
                </a:path>
                <a:path w="773429" h="113665">
                  <a:moveTo>
                    <a:pt x="324806" y="65608"/>
                  </a:moveTo>
                  <a:lnTo>
                    <a:pt x="328682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6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32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32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3" y="69599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3" y="69599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2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3" y="74089"/>
                  </a:moveTo>
                  <a:lnTo>
                    <a:pt x="270672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3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780"/>
                  </a:moveTo>
                  <a:lnTo>
                    <a:pt x="259069" y="75226"/>
                  </a:lnTo>
                </a:path>
                <a:path w="773429" h="113665">
                  <a:moveTo>
                    <a:pt x="251344" y="76362"/>
                  </a:moveTo>
                  <a:lnTo>
                    <a:pt x="255220" y="75780"/>
                  </a:lnTo>
                </a:path>
                <a:path w="773429" h="113665">
                  <a:moveTo>
                    <a:pt x="247467" y="76917"/>
                  </a:moveTo>
                  <a:lnTo>
                    <a:pt x="251344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1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1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9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9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6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10" y="84290"/>
                  </a:moveTo>
                  <a:lnTo>
                    <a:pt x="201086" y="83735"/>
                  </a:lnTo>
                </a:path>
                <a:path w="773429" h="113665">
                  <a:moveTo>
                    <a:pt x="193333" y="84872"/>
                  </a:moveTo>
                  <a:lnTo>
                    <a:pt x="197210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3" y="84872"/>
                  </a:lnTo>
                </a:path>
                <a:path w="773429" h="113665">
                  <a:moveTo>
                    <a:pt x="185607" y="86008"/>
                  </a:moveTo>
                  <a:lnTo>
                    <a:pt x="189484" y="85426"/>
                  </a:lnTo>
                </a:path>
                <a:path w="773429" h="113665">
                  <a:moveTo>
                    <a:pt x="181731" y="86563"/>
                  </a:moveTo>
                  <a:lnTo>
                    <a:pt x="185607" y="86008"/>
                  </a:lnTo>
                </a:path>
                <a:path w="773429" h="113665">
                  <a:moveTo>
                    <a:pt x="177882" y="87145"/>
                  </a:moveTo>
                  <a:lnTo>
                    <a:pt x="181731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2" y="87145"/>
                  </a:lnTo>
                </a:path>
                <a:path w="773429" h="113665">
                  <a:moveTo>
                    <a:pt x="170156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56" y="88226"/>
                  </a:lnTo>
                </a:path>
                <a:path w="773429" h="113665">
                  <a:moveTo>
                    <a:pt x="162403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4" y="89972"/>
                  </a:moveTo>
                  <a:lnTo>
                    <a:pt x="162403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4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245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245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3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3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1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4" y="96181"/>
                  </a:moveTo>
                  <a:lnTo>
                    <a:pt x="119871" y="95599"/>
                  </a:lnTo>
                </a:path>
                <a:path w="773429" h="113665">
                  <a:moveTo>
                    <a:pt x="112145" y="96735"/>
                  </a:moveTo>
                  <a:lnTo>
                    <a:pt x="115994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5" y="96735"/>
                  </a:lnTo>
                </a:path>
                <a:path w="773429" h="113665">
                  <a:moveTo>
                    <a:pt x="104391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2" y="98398"/>
                  </a:moveTo>
                  <a:lnTo>
                    <a:pt x="104391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2" y="98398"/>
                  </a:lnTo>
                </a:path>
                <a:path w="773429" h="113665">
                  <a:moveTo>
                    <a:pt x="92817" y="99535"/>
                  </a:moveTo>
                  <a:lnTo>
                    <a:pt x="96666" y="99008"/>
                  </a:lnTo>
                </a:path>
                <a:path w="773429" h="113665">
                  <a:moveTo>
                    <a:pt x="88941" y="100144"/>
                  </a:moveTo>
                  <a:lnTo>
                    <a:pt x="92817" y="99535"/>
                  </a:lnTo>
                </a:path>
                <a:path w="773429" h="113665">
                  <a:moveTo>
                    <a:pt x="85064" y="100671"/>
                  </a:moveTo>
                  <a:lnTo>
                    <a:pt x="88941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2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2" y="102417"/>
                  </a:lnTo>
                </a:path>
                <a:path w="773429" h="113665">
                  <a:moveTo>
                    <a:pt x="65736" y="103498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498"/>
                  </a:lnTo>
                </a:path>
                <a:path w="773429" h="113665">
                  <a:moveTo>
                    <a:pt x="58011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1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2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2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29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80" y="109180"/>
                  </a:moveTo>
                  <a:lnTo>
                    <a:pt x="30929" y="108626"/>
                  </a:lnTo>
                </a:path>
                <a:path w="773429" h="113665">
                  <a:moveTo>
                    <a:pt x="23204" y="109762"/>
                  </a:moveTo>
                  <a:lnTo>
                    <a:pt x="27080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4" y="109762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047305" y="8344695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11" y="582"/>
                  </a:moveTo>
                  <a:lnTo>
                    <a:pt x="773388" y="0"/>
                  </a:lnTo>
                </a:path>
                <a:path w="773429" h="113665">
                  <a:moveTo>
                    <a:pt x="765635" y="1136"/>
                  </a:moveTo>
                  <a:lnTo>
                    <a:pt x="769511" y="582"/>
                  </a:lnTo>
                </a:path>
                <a:path w="773429" h="113665">
                  <a:moveTo>
                    <a:pt x="761786" y="1662"/>
                  </a:moveTo>
                  <a:lnTo>
                    <a:pt x="765635" y="1136"/>
                  </a:lnTo>
                </a:path>
                <a:path w="773429" h="113665">
                  <a:moveTo>
                    <a:pt x="757909" y="2272"/>
                  </a:moveTo>
                  <a:lnTo>
                    <a:pt x="761786" y="1662"/>
                  </a:lnTo>
                </a:path>
                <a:path w="773429" h="113665">
                  <a:moveTo>
                    <a:pt x="754032" y="2799"/>
                  </a:moveTo>
                  <a:lnTo>
                    <a:pt x="757909" y="2272"/>
                  </a:lnTo>
                </a:path>
                <a:path w="773429" h="113665">
                  <a:moveTo>
                    <a:pt x="750183" y="3409"/>
                  </a:moveTo>
                  <a:lnTo>
                    <a:pt x="754032" y="2799"/>
                  </a:lnTo>
                </a:path>
                <a:path w="773429" h="113665">
                  <a:moveTo>
                    <a:pt x="746307" y="3935"/>
                  </a:moveTo>
                  <a:lnTo>
                    <a:pt x="750183" y="3409"/>
                  </a:lnTo>
                </a:path>
                <a:path w="773429" h="113665">
                  <a:moveTo>
                    <a:pt x="742430" y="4545"/>
                  </a:moveTo>
                  <a:lnTo>
                    <a:pt x="746307" y="3935"/>
                  </a:lnTo>
                </a:path>
                <a:path w="773429" h="113665">
                  <a:moveTo>
                    <a:pt x="738581" y="5072"/>
                  </a:moveTo>
                  <a:lnTo>
                    <a:pt x="742430" y="4545"/>
                  </a:lnTo>
                </a:path>
                <a:path w="773429" h="113665">
                  <a:moveTo>
                    <a:pt x="734704" y="5682"/>
                  </a:moveTo>
                  <a:lnTo>
                    <a:pt x="738581" y="5072"/>
                  </a:lnTo>
                </a:path>
                <a:path w="773429" h="113665">
                  <a:moveTo>
                    <a:pt x="730855" y="6208"/>
                  </a:moveTo>
                  <a:lnTo>
                    <a:pt x="734704" y="5682"/>
                  </a:lnTo>
                </a:path>
                <a:path w="773429" h="113665">
                  <a:moveTo>
                    <a:pt x="726979" y="6818"/>
                  </a:moveTo>
                  <a:lnTo>
                    <a:pt x="730855" y="6208"/>
                  </a:lnTo>
                </a:path>
                <a:path w="773429" h="113665">
                  <a:moveTo>
                    <a:pt x="723102" y="7345"/>
                  </a:moveTo>
                  <a:lnTo>
                    <a:pt x="726979" y="6818"/>
                  </a:lnTo>
                </a:path>
                <a:path w="773429" h="113665">
                  <a:moveTo>
                    <a:pt x="719253" y="7899"/>
                  </a:moveTo>
                  <a:lnTo>
                    <a:pt x="723102" y="7345"/>
                  </a:lnTo>
                </a:path>
                <a:path w="773429" h="113665">
                  <a:moveTo>
                    <a:pt x="715377" y="8481"/>
                  </a:moveTo>
                  <a:lnTo>
                    <a:pt x="719253" y="7899"/>
                  </a:lnTo>
                </a:path>
                <a:path w="773429" h="113665">
                  <a:moveTo>
                    <a:pt x="711500" y="9035"/>
                  </a:moveTo>
                  <a:lnTo>
                    <a:pt x="715377" y="8481"/>
                  </a:lnTo>
                </a:path>
                <a:path w="773429" h="113665">
                  <a:moveTo>
                    <a:pt x="707651" y="9618"/>
                  </a:moveTo>
                  <a:lnTo>
                    <a:pt x="711500" y="9035"/>
                  </a:lnTo>
                </a:path>
                <a:path w="773429" h="113665">
                  <a:moveTo>
                    <a:pt x="703774" y="10172"/>
                  </a:moveTo>
                  <a:lnTo>
                    <a:pt x="707651" y="9618"/>
                  </a:lnTo>
                </a:path>
                <a:path w="773429" h="113665">
                  <a:moveTo>
                    <a:pt x="699898" y="10754"/>
                  </a:moveTo>
                  <a:lnTo>
                    <a:pt x="703774" y="10172"/>
                  </a:lnTo>
                </a:path>
                <a:path w="773429" h="113665">
                  <a:moveTo>
                    <a:pt x="696049" y="11308"/>
                  </a:moveTo>
                  <a:lnTo>
                    <a:pt x="699898" y="10754"/>
                  </a:lnTo>
                </a:path>
                <a:path w="773429" h="113665">
                  <a:moveTo>
                    <a:pt x="692172" y="11890"/>
                  </a:moveTo>
                  <a:lnTo>
                    <a:pt x="696049" y="11308"/>
                  </a:lnTo>
                </a:path>
                <a:path w="773429" h="113665">
                  <a:moveTo>
                    <a:pt x="688295" y="12445"/>
                  </a:moveTo>
                  <a:lnTo>
                    <a:pt x="692172" y="11890"/>
                  </a:lnTo>
                </a:path>
                <a:path w="773429" h="113665">
                  <a:moveTo>
                    <a:pt x="684446" y="13027"/>
                  </a:moveTo>
                  <a:lnTo>
                    <a:pt x="688295" y="12445"/>
                  </a:lnTo>
                </a:path>
                <a:path w="773429" h="113665">
                  <a:moveTo>
                    <a:pt x="680570" y="13581"/>
                  </a:moveTo>
                  <a:lnTo>
                    <a:pt x="684446" y="13027"/>
                  </a:lnTo>
                </a:path>
                <a:path w="773429" h="113665">
                  <a:moveTo>
                    <a:pt x="676693" y="14108"/>
                  </a:moveTo>
                  <a:lnTo>
                    <a:pt x="680570" y="13581"/>
                  </a:lnTo>
                </a:path>
                <a:path w="773429" h="113665">
                  <a:moveTo>
                    <a:pt x="672844" y="14718"/>
                  </a:moveTo>
                  <a:lnTo>
                    <a:pt x="676693" y="14108"/>
                  </a:lnTo>
                </a:path>
                <a:path w="773429" h="113665">
                  <a:moveTo>
                    <a:pt x="668968" y="15244"/>
                  </a:moveTo>
                  <a:lnTo>
                    <a:pt x="672844" y="14718"/>
                  </a:lnTo>
                </a:path>
                <a:path w="773429" h="113665">
                  <a:moveTo>
                    <a:pt x="665091" y="15854"/>
                  </a:moveTo>
                  <a:lnTo>
                    <a:pt x="668968" y="15244"/>
                  </a:lnTo>
                </a:path>
                <a:path w="773429" h="113665">
                  <a:moveTo>
                    <a:pt x="661242" y="16381"/>
                  </a:moveTo>
                  <a:lnTo>
                    <a:pt x="665091" y="15854"/>
                  </a:lnTo>
                </a:path>
                <a:path w="773429" h="113665">
                  <a:moveTo>
                    <a:pt x="657366" y="16991"/>
                  </a:moveTo>
                  <a:lnTo>
                    <a:pt x="661242" y="16381"/>
                  </a:lnTo>
                </a:path>
                <a:path w="773429" h="113665">
                  <a:moveTo>
                    <a:pt x="653517" y="17517"/>
                  </a:moveTo>
                  <a:lnTo>
                    <a:pt x="657366" y="16991"/>
                  </a:lnTo>
                </a:path>
                <a:path w="773429" h="113665">
                  <a:moveTo>
                    <a:pt x="649640" y="18127"/>
                  </a:moveTo>
                  <a:lnTo>
                    <a:pt x="653517" y="17517"/>
                  </a:lnTo>
                </a:path>
                <a:path w="773429" h="113665">
                  <a:moveTo>
                    <a:pt x="645763" y="18654"/>
                  </a:moveTo>
                  <a:lnTo>
                    <a:pt x="649640" y="18127"/>
                  </a:lnTo>
                </a:path>
                <a:path w="773429" h="113665">
                  <a:moveTo>
                    <a:pt x="641914" y="19208"/>
                  </a:moveTo>
                  <a:lnTo>
                    <a:pt x="645763" y="18654"/>
                  </a:lnTo>
                </a:path>
                <a:path w="773429" h="113665">
                  <a:moveTo>
                    <a:pt x="638038" y="19790"/>
                  </a:moveTo>
                  <a:lnTo>
                    <a:pt x="641914" y="19208"/>
                  </a:lnTo>
                </a:path>
                <a:path w="773429" h="113665">
                  <a:moveTo>
                    <a:pt x="634161" y="20344"/>
                  </a:moveTo>
                  <a:lnTo>
                    <a:pt x="638038" y="19790"/>
                  </a:lnTo>
                </a:path>
                <a:path w="773429" h="113665">
                  <a:moveTo>
                    <a:pt x="630312" y="20926"/>
                  </a:moveTo>
                  <a:lnTo>
                    <a:pt x="634161" y="20344"/>
                  </a:lnTo>
                </a:path>
                <a:path w="773429" h="113665">
                  <a:moveTo>
                    <a:pt x="626436" y="21481"/>
                  </a:moveTo>
                  <a:lnTo>
                    <a:pt x="630312" y="20926"/>
                  </a:lnTo>
                </a:path>
                <a:path w="773429" h="113665">
                  <a:moveTo>
                    <a:pt x="622559" y="22063"/>
                  </a:moveTo>
                  <a:lnTo>
                    <a:pt x="626436" y="21481"/>
                  </a:lnTo>
                </a:path>
                <a:path w="773429" h="113665">
                  <a:moveTo>
                    <a:pt x="618710" y="22617"/>
                  </a:moveTo>
                  <a:lnTo>
                    <a:pt x="622559" y="22063"/>
                  </a:lnTo>
                </a:path>
                <a:path w="773429" h="113665">
                  <a:moveTo>
                    <a:pt x="614833" y="23199"/>
                  </a:moveTo>
                  <a:lnTo>
                    <a:pt x="618710" y="22617"/>
                  </a:lnTo>
                </a:path>
                <a:path w="773429" h="113665">
                  <a:moveTo>
                    <a:pt x="610957" y="23754"/>
                  </a:moveTo>
                  <a:lnTo>
                    <a:pt x="614833" y="23199"/>
                  </a:lnTo>
                </a:path>
                <a:path w="773429" h="113665">
                  <a:moveTo>
                    <a:pt x="607108" y="24280"/>
                  </a:moveTo>
                  <a:lnTo>
                    <a:pt x="610957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08" y="24280"/>
                  </a:lnTo>
                </a:path>
                <a:path w="773429" h="113665">
                  <a:moveTo>
                    <a:pt x="599354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6" y="26027"/>
                  </a:moveTo>
                  <a:lnTo>
                    <a:pt x="599354" y="25417"/>
                  </a:lnTo>
                </a:path>
                <a:path w="773429" h="113665">
                  <a:moveTo>
                    <a:pt x="591629" y="26581"/>
                  </a:moveTo>
                  <a:lnTo>
                    <a:pt x="595506" y="26027"/>
                  </a:lnTo>
                </a:path>
                <a:path w="773429" h="113665">
                  <a:moveTo>
                    <a:pt x="587780" y="27163"/>
                  </a:moveTo>
                  <a:lnTo>
                    <a:pt x="591629" y="26581"/>
                  </a:lnTo>
                </a:path>
                <a:path w="773429" h="113665">
                  <a:moveTo>
                    <a:pt x="583903" y="27717"/>
                  </a:moveTo>
                  <a:lnTo>
                    <a:pt x="587780" y="27163"/>
                  </a:lnTo>
                </a:path>
                <a:path w="773429" h="113665">
                  <a:moveTo>
                    <a:pt x="580027" y="28299"/>
                  </a:moveTo>
                  <a:lnTo>
                    <a:pt x="583903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27" y="28299"/>
                  </a:lnTo>
                </a:path>
                <a:path w="773429" h="113665">
                  <a:moveTo>
                    <a:pt x="572301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4" y="29990"/>
                  </a:moveTo>
                  <a:lnTo>
                    <a:pt x="572301" y="29436"/>
                  </a:lnTo>
                </a:path>
                <a:path w="773429" h="113665">
                  <a:moveTo>
                    <a:pt x="564575" y="30517"/>
                  </a:moveTo>
                  <a:lnTo>
                    <a:pt x="568424" y="29990"/>
                  </a:lnTo>
                </a:path>
                <a:path w="773429" h="113665">
                  <a:moveTo>
                    <a:pt x="560699" y="31127"/>
                  </a:moveTo>
                  <a:lnTo>
                    <a:pt x="564575" y="30517"/>
                  </a:lnTo>
                </a:path>
                <a:path w="773429" h="113665">
                  <a:moveTo>
                    <a:pt x="556822" y="31653"/>
                  </a:moveTo>
                  <a:lnTo>
                    <a:pt x="560699" y="31127"/>
                  </a:lnTo>
                </a:path>
                <a:path w="773429" h="113665">
                  <a:moveTo>
                    <a:pt x="552973" y="32263"/>
                  </a:moveTo>
                  <a:lnTo>
                    <a:pt x="556822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2973" y="32263"/>
                  </a:lnTo>
                </a:path>
                <a:path w="773429" h="113665">
                  <a:moveTo>
                    <a:pt x="545220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20" y="33400"/>
                  </a:lnTo>
                </a:path>
                <a:path w="773429" h="113665">
                  <a:moveTo>
                    <a:pt x="537495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18" y="35063"/>
                  </a:moveTo>
                  <a:lnTo>
                    <a:pt x="537495" y="34536"/>
                  </a:lnTo>
                </a:path>
                <a:path w="773429" h="113665">
                  <a:moveTo>
                    <a:pt x="529769" y="35672"/>
                  </a:moveTo>
                  <a:lnTo>
                    <a:pt x="533618" y="35063"/>
                  </a:lnTo>
                </a:path>
                <a:path w="773429" h="113665">
                  <a:moveTo>
                    <a:pt x="525892" y="36199"/>
                  </a:moveTo>
                  <a:lnTo>
                    <a:pt x="529769" y="35672"/>
                  </a:lnTo>
                </a:path>
                <a:path w="773429" h="113665">
                  <a:moveTo>
                    <a:pt x="522016" y="36753"/>
                  </a:moveTo>
                  <a:lnTo>
                    <a:pt x="525892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16" y="36753"/>
                  </a:lnTo>
                </a:path>
                <a:path w="773429" h="113665">
                  <a:moveTo>
                    <a:pt x="514290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290" y="37890"/>
                  </a:lnTo>
                </a:path>
                <a:path w="773429" h="113665">
                  <a:moveTo>
                    <a:pt x="506564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64" y="39026"/>
                  </a:lnTo>
                </a:path>
                <a:path w="773429" h="113665">
                  <a:moveTo>
                    <a:pt x="498839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2" y="40745"/>
                  </a:moveTo>
                  <a:lnTo>
                    <a:pt x="498839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2" y="40745"/>
                  </a:lnTo>
                </a:path>
                <a:path w="773429" h="113665">
                  <a:moveTo>
                    <a:pt x="487237" y="41826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37" y="41826"/>
                  </a:lnTo>
                </a:path>
                <a:path w="773429" h="113665">
                  <a:moveTo>
                    <a:pt x="479483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4" y="43572"/>
                  </a:moveTo>
                  <a:lnTo>
                    <a:pt x="479483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4" y="43572"/>
                  </a:lnTo>
                </a:path>
                <a:path w="773429" h="113665">
                  <a:moveTo>
                    <a:pt x="467881" y="44709"/>
                  </a:moveTo>
                  <a:lnTo>
                    <a:pt x="471758" y="44099"/>
                  </a:lnTo>
                </a:path>
                <a:path w="773429" h="113665">
                  <a:moveTo>
                    <a:pt x="464032" y="45235"/>
                  </a:moveTo>
                  <a:lnTo>
                    <a:pt x="467881" y="44709"/>
                  </a:lnTo>
                </a:path>
                <a:path w="773429" h="113665">
                  <a:moveTo>
                    <a:pt x="460155" y="45845"/>
                  </a:moveTo>
                  <a:lnTo>
                    <a:pt x="464032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55" y="45845"/>
                  </a:lnTo>
                </a:path>
                <a:path w="773429" h="113665">
                  <a:moveTo>
                    <a:pt x="452430" y="46926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30" y="46926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1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2" y="49781"/>
                  </a:moveTo>
                  <a:lnTo>
                    <a:pt x="436951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2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0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3" y="52054"/>
                  </a:moveTo>
                  <a:lnTo>
                    <a:pt x="421500" y="51472"/>
                  </a:lnTo>
                </a:path>
                <a:path w="773429" h="113665">
                  <a:moveTo>
                    <a:pt x="413747" y="52608"/>
                  </a:moveTo>
                  <a:lnTo>
                    <a:pt x="417623" y="52054"/>
                  </a:lnTo>
                </a:path>
                <a:path w="773429" h="113665">
                  <a:moveTo>
                    <a:pt x="409898" y="53135"/>
                  </a:moveTo>
                  <a:lnTo>
                    <a:pt x="413747" y="52608"/>
                  </a:lnTo>
                </a:path>
                <a:path w="773429" h="113665">
                  <a:moveTo>
                    <a:pt x="406021" y="53744"/>
                  </a:moveTo>
                  <a:lnTo>
                    <a:pt x="409898" y="53135"/>
                  </a:lnTo>
                </a:path>
                <a:path w="773429" h="113665">
                  <a:moveTo>
                    <a:pt x="402145" y="54299"/>
                  </a:moveTo>
                  <a:lnTo>
                    <a:pt x="406021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2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3" y="56572"/>
                  </a:moveTo>
                  <a:lnTo>
                    <a:pt x="390542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3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1" y="58290"/>
                  </a:moveTo>
                  <a:lnTo>
                    <a:pt x="378968" y="57708"/>
                  </a:lnTo>
                </a:path>
                <a:path w="773429" h="113665">
                  <a:moveTo>
                    <a:pt x="371214" y="58845"/>
                  </a:moveTo>
                  <a:lnTo>
                    <a:pt x="375091" y="58290"/>
                  </a:lnTo>
                </a:path>
                <a:path w="773429" h="113665">
                  <a:moveTo>
                    <a:pt x="367366" y="59371"/>
                  </a:moveTo>
                  <a:lnTo>
                    <a:pt x="371214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3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3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90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90"/>
                  </a:lnTo>
                </a:path>
                <a:path w="773429" h="113665">
                  <a:moveTo>
                    <a:pt x="332559" y="64471"/>
                  </a:moveTo>
                  <a:lnTo>
                    <a:pt x="336408" y="63917"/>
                  </a:lnTo>
                </a:path>
                <a:path w="773429" h="113665">
                  <a:moveTo>
                    <a:pt x="328682" y="65053"/>
                  </a:moveTo>
                  <a:lnTo>
                    <a:pt x="332559" y="64471"/>
                  </a:lnTo>
                </a:path>
                <a:path w="773429" h="113665">
                  <a:moveTo>
                    <a:pt x="324805" y="65608"/>
                  </a:moveTo>
                  <a:lnTo>
                    <a:pt x="328682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5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04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04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2" y="69544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2" y="69544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1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2" y="74089"/>
                  </a:moveTo>
                  <a:lnTo>
                    <a:pt x="270671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2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780"/>
                  </a:moveTo>
                  <a:lnTo>
                    <a:pt x="259069" y="75226"/>
                  </a:lnTo>
                </a:path>
                <a:path w="773429" h="113665">
                  <a:moveTo>
                    <a:pt x="251343" y="76362"/>
                  </a:moveTo>
                  <a:lnTo>
                    <a:pt x="255220" y="75780"/>
                  </a:lnTo>
                </a:path>
                <a:path w="773429" h="113665">
                  <a:moveTo>
                    <a:pt x="247467" y="76917"/>
                  </a:moveTo>
                  <a:lnTo>
                    <a:pt x="251343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1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1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8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8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5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09" y="84290"/>
                  </a:moveTo>
                  <a:lnTo>
                    <a:pt x="201085" y="83735"/>
                  </a:lnTo>
                </a:path>
                <a:path w="773429" h="113665">
                  <a:moveTo>
                    <a:pt x="193332" y="84872"/>
                  </a:moveTo>
                  <a:lnTo>
                    <a:pt x="197209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2" y="84872"/>
                  </a:lnTo>
                </a:path>
                <a:path w="773429" h="113665">
                  <a:moveTo>
                    <a:pt x="185607" y="86008"/>
                  </a:moveTo>
                  <a:lnTo>
                    <a:pt x="189484" y="85426"/>
                  </a:lnTo>
                </a:path>
                <a:path w="773429" h="113665">
                  <a:moveTo>
                    <a:pt x="181730" y="86563"/>
                  </a:moveTo>
                  <a:lnTo>
                    <a:pt x="185607" y="86008"/>
                  </a:lnTo>
                </a:path>
                <a:path w="773429" h="113665">
                  <a:moveTo>
                    <a:pt x="177881" y="87145"/>
                  </a:moveTo>
                  <a:lnTo>
                    <a:pt x="181730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1" y="87145"/>
                  </a:lnTo>
                </a:path>
                <a:path w="773429" h="113665">
                  <a:moveTo>
                    <a:pt x="170128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28" y="88226"/>
                  </a:lnTo>
                </a:path>
                <a:path w="773429" h="113665">
                  <a:moveTo>
                    <a:pt x="162402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3" y="89972"/>
                  </a:moveTo>
                  <a:lnTo>
                    <a:pt x="162402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3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189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189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2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2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0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3" y="96181"/>
                  </a:moveTo>
                  <a:lnTo>
                    <a:pt x="119870" y="95599"/>
                  </a:lnTo>
                </a:path>
                <a:path w="773429" h="113665">
                  <a:moveTo>
                    <a:pt x="112144" y="96735"/>
                  </a:moveTo>
                  <a:lnTo>
                    <a:pt x="115993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4" y="96735"/>
                  </a:lnTo>
                </a:path>
                <a:path w="773429" h="113665">
                  <a:moveTo>
                    <a:pt x="104391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2" y="98398"/>
                  </a:moveTo>
                  <a:lnTo>
                    <a:pt x="104391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2" y="98398"/>
                  </a:lnTo>
                </a:path>
                <a:path w="773429" h="113665">
                  <a:moveTo>
                    <a:pt x="92817" y="99535"/>
                  </a:moveTo>
                  <a:lnTo>
                    <a:pt x="96666" y="99008"/>
                  </a:lnTo>
                </a:path>
                <a:path w="773429" h="113665">
                  <a:moveTo>
                    <a:pt x="88940" y="100144"/>
                  </a:moveTo>
                  <a:lnTo>
                    <a:pt x="92817" y="99535"/>
                  </a:lnTo>
                </a:path>
                <a:path w="773429" h="113665">
                  <a:moveTo>
                    <a:pt x="85064" y="100671"/>
                  </a:moveTo>
                  <a:lnTo>
                    <a:pt x="88940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1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1" y="102417"/>
                  </a:lnTo>
                </a:path>
                <a:path w="773429" h="113665">
                  <a:moveTo>
                    <a:pt x="65736" y="103554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554"/>
                  </a:lnTo>
                </a:path>
                <a:path w="773429" h="113665">
                  <a:moveTo>
                    <a:pt x="58010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0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1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1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29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52" y="109180"/>
                  </a:moveTo>
                  <a:lnTo>
                    <a:pt x="30929" y="108626"/>
                  </a:lnTo>
                </a:path>
                <a:path w="773429" h="113665">
                  <a:moveTo>
                    <a:pt x="23203" y="109762"/>
                  </a:moveTo>
                  <a:lnTo>
                    <a:pt x="27052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3" y="109762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20686" y="8231551"/>
              <a:ext cx="773430" cy="113664"/>
            </a:xfrm>
            <a:custGeom>
              <a:avLst/>
              <a:gdLst/>
              <a:ahLst/>
              <a:cxnLst/>
              <a:rect l="l" t="t" r="r" b="b"/>
              <a:pathLst>
                <a:path w="773429" h="113665">
                  <a:moveTo>
                    <a:pt x="769511" y="582"/>
                  </a:moveTo>
                  <a:lnTo>
                    <a:pt x="773388" y="0"/>
                  </a:lnTo>
                </a:path>
                <a:path w="773429" h="113665">
                  <a:moveTo>
                    <a:pt x="765635" y="1136"/>
                  </a:moveTo>
                  <a:lnTo>
                    <a:pt x="769511" y="582"/>
                  </a:lnTo>
                </a:path>
                <a:path w="773429" h="113665">
                  <a:moveTo>
                    <a:pt x="761786" y="1718"/>
                  </a:moveTo>
                  <a:lnTo>
                    <a:pt x="765635" y="1136"/>
                  </a:lnTo>
                </a:path>
                <a:path w="773429" h="113665">
                  <a:moveTo>
                    <a:pt x="757909" y="2272"/>
                  </a:moveTo>
                  <a:lnTo>
                    <a:pt x="761786" y="1718"/>
                  </a:lnTo>
                </a:path>
                <a:path w="773429" h="113665">
                  <a:moveTo>
                    <a:pt x="754032" y="2799"/>
                  </a:moveTo>
                  <a:lnTo>
                    <a:pt x="757909" y="2272"/>
                  </a:lnTo>
                </a:path>
                <a:path w="773429" h="113665">
                  <a:moveTo>
                    <a:pt x="750183" y="3409"/>
                  </a:moveTo>
                  <a:lnTo>
                    <a:pt x="754032" y="2799"/>
                  </a:lnTo>
                </a:path>
                <a:path w="773429" h="113665">
                  <a:moveTo>
                    <a:pt x="746307" y="3935"/>
                  </a:moveTo>
                  <a:lnTo>
                    <a:pt x="750183" y="3409"/>
                  </a:lnTo>
                </a:path>
                <a:path w="773429" h="113665">
                  <a:moveTo>
                    <a:pt x="742430" y="4545"/>
                  </a:moveTo>
                  <a:lnTo>
                    <a:pt x="746307" y="3935"/>
                  </a:lnTo>
                </a:path>
                <a:path w="773429" h="113665">
                  <a:moveTo>
                    <a:pt x="738581" y="5072"/>
                  </a:moveTo>
                  <a:lnTo>
                    <a:pt x="742430" y="4545"/>
                  </a:lnTo>
                </a:path>
                <a:path w="773429" h="113665">
                  <a:moveTo>
                    <a:pt x="734704" y="5682"/>
                  </a:moveTo>
                  <a:lnTo>
                    <a:pt x="738581" y="5072"/>
                  </a:lnTo>
                </a:path>
                <a:path w="773429" h="113665">
                  <a:moveTo>
                    <a:pt x="730855" y="6208"/>
                  </a:moveTo>
                  <a:lnTo>
                    <a:pt x="734704" y="5682"/>
                  </a:lnTo>
                </a:path>
                <a:path w="773429" h="113665">
                  <a:moveTo>
                    <a:pt x="726979" y="6818"/>
                  </a:moveTo>
                  <a:lnTo>
                    <a:pt x="730855" y="6208"/>
                  </a:lnTo>
                </a:path>
                <a:path w="773429" h="113665">
                  <a:moveTo>
                    <a:pt x="723102" y="7345"/>
                  </a:moveTo>
                  <a:lnTo>
                    <a:pt x="726979" y="6818"/>
                  </a:lnTo>
                </a:path>
                <a:path w="773429" h="113665">
                  <a:moveTo>
                    <a:pt x="719253" y="7899"/>
                  </a:moveTo>
                  <a:lnTo>
                    <a:pt x="723102" y="7345"/>
                  </a:lnTo>
                </a:path>
                <a:path w="773429" h="113665">
                  <a:moveTo>
                    <a:pt x="715377" y="8481"/>
                  </a:moveTo>
                  <a:lnTo>
                    <a:pt x="719253" y="7899"/>
                  </a:lnTo>
                </a:path>
                <a:path w="773429" h="113665">
                  <a:moveTo>
                    <a:pt x="711500" y="9035"/>
                  </a:moveTo>
                  <a:lnTo>
                    <a:pt x="715377" y="8481"/>
                  </a:lnTo>
                </a:path>
                <a:path w="773429" h="113665">
                  <a:moveTo>
                    <a:pt x="707651" y="9618"/>
                  </a:moveTo>
                  <a:lnTo>
                    <a:pt x="711500" y="9035"/>
                  </a:lnTo>
                </a:path>
                <a:path w="773429" h="113665">
                  <a:moveTo>
                    <a:pt x="703774" y="10172"/>
                  </a:moveTo>
                  <a:lnTo>
                    <a:pt x="707651" y="9618"/>
                  </a:lnTo>
                </a:path>
                <a:path w="773429" h="113665">
                  <a:moveTo>
                    <a:pt x="699898" y="10754"/>
                  </a:moveTo>
                  <a:lnTo>
                    <a:pt x="703774" y="10172"/>
                  </a:lnTo>
                </a:path>
                <a:path w="773429" h="113665">
                  <a:moveTo>
                    <a:pt x="696049" y="11308"/>
                  </a:moveTo>
                  <a:lnTo>
                    <a:pt x="699898" y="10754"/>
                  </a:lnTo>
                </a:path>
                <a:path w="773429" h="113665">
                  <a:moveTo>
                    <a:pt x="692172" y="11890"/>
                  </a:moveTo>
                  <a:lnTo>
                    <a:pt x="696049" y="11308"/>
                  </a:lnTo>
                </a:path>
                <a:path w="773429" h="113665">
                  <a:moveTo>
                    <a:pt x="688296" y="12445"/>
                  </a:moveTo>
                  <a:lnTo>
                    <a:pt x="692172" y="11890"/>
                  </a:lnTo>
                </a:path>
                <a:path w="773429" h="113665">
                  <a:moveTo>
                    <a:pt x="684447" y="12971"/>
                  </a:moveTo>
                  <a:lnTo>
                    <a:pt x="688296" y="12445"/>
                  </a:lnTo>
                </a:path>
                <a:path w="773429" h="113665">
                  <a:moveTo>
                    <a:pt x="680570" y="13581"/>
                  </a:moveTo>
                  <a:lnTo>
                    <a:pt x="684447" y="12971"/>
                  </a:lnTo>
                </a:path>
                <a:path w="773429" h="113665">
                  <a:moveTo>
                    <a:pt x="676694" y="14108"/>
                  </a:moveTo>
                  <a:lnTo>
                    <a:pt x="680570" y="13581"/>
                  </a:lnTo>
                </a:path>
                <a:path w="773429" h="113665">
                  <a:moveTo>
                    <a:pt x="672845" y="14718"/>
                  </a:moveTo>
                  <a:lnTo>
                    <a:pt x="676694" y="14108"/>
                  </a:lnTo>
                </a:path>
                <a:path w="773429" h="113665">
                  <a:moveTo>
                    <a:pt x="668968" y="15244"/>
                  </a:moveTo>
                  <a:lnTo>
                    <a:pt x="672845" y="14718"/>
                  </a:lnTo>
                </a:path>
                <a:path w="773429" h="113665">
                  <a:moveTo>
                    <a:pt x="665091" y="15854"/>
                  </a:moveTo>
                  <a:lnTo>
                    <a:pt x="668968" y="15244"/>
                  </a:lnTo>
                </a:path>
                <a:path w="773429" h="113665">
                  <a:moveTo>
                    <a:pt x="661243" y="16381"/>
                  </a:moveTo>
                  <a:lnTo>
                    <a:pt x="665091" y="15854"/>
                  </a:lnTo>
                </a:path>
                <a:path w="773429" h="113665">
                  <a:moveTo>
                    <a:pt x="657366" y="16991"/>
                  </a:moveTo>
                  <a:lnTo>
                    <a:pt x="661243" y="16381"/>
                  </a:lnTo>
                </a:path>
                <a:path w="773429" h="113665">
                  <a:moveTo>
                    <a:pt x="653517" y="17517"/>
                  </a:moveTo>
                  <a:lnTo>
                    <a:pt x="657366" y="16991"/>
                  </a:lnTo>
                </a:path>
                <a:path w="773429" h="113665">
                  <a:moveTo>
                    <a:pt x="649640" y="18127"/>
                  </a:moveTo>
                  <a:lnTo>
                    <a:pt x="653517" y="17517"/>
                  </a:lnTo>
                </a:path>
                <a:path w="773429" h="113665">
                  <a:moveTo>
                    <a:pt x="645763" y="18654"/>
                  </a:moveTo>
                  <a:lnTo>
                    <a:pt x="649640" y="18127"/>
                  </a:lnTo>
                </a:path>
                <a:path w="773429" h="113665">
                  <a:moveTo>
                    <a:pt x="641914" y="19208"/>
                  </a:moveTo>
                  <a:lnTo>
                    <a:pt x="645763" y="18654"/>
                  </a:lnTo>
                </a:path>
                <a:path w="773429" h="113665">
                  <a:moveTo>
                    <a:pt x="638038" y="19790"/>
                  </a:moveTo>
                  <a:lnTo>
                    <a:pt x="641914" y="19208"/>
                  </a:lnTo>
                </a:path>
                <a:path w="773429" h="113665">
                  <a:moveTo>
                    <a:pt x="634161" y="20344"/>
                  </a:moveTo>
                  <a:lnTo>
                    <a:pt x="638038" y="19790"/>
                  </a:lnTo>
                </a:path>
                <a:path w="773429" h="113665">
                  <a:moveTo>
                    <a:pt x="630312" y="20926"/>
                  </a:moveTo>
                  <a:lnTo>
                    <a:pt x="634161" y="20344"/>
                  </a:lnTo>
                </a:path>
                <a:path w="773429" h="113665">
                  <a:moveTo>
                    <a:pt x="626436" y="21481"/>
                  </a:moveTo>
                  <a:lnTo>
                    <a:pt x="630312" y="20926"/>
                  </a:lnTo>
                </a:path>
                <a:path w="773429" h="113665">
                  <a:moveTo>
                    <a:pt x="622559" y="22063"/>
                  </a:moveTo>
                  <a:lnTo>
                    <a:pt x="626436" y="21481"/>
                  </a:lnTo>
                </a:path>
                <a:path w="773429" h="113665">
                  <a:moveTo>
                    <a:pt x="618710" y="22617"/>
                  </a:moveTo>
                  <a:lnTo>
                    <a:pt x="622559" y="22063"/>
                  </a:lnTo>
                </a:path>
                <a:path w="773429" h="113665">
                  <a:moveTo>
                    <a:pt x="614833" y="23199"/>
                  </a:moveTo>
                  <a:lnTo>
                    <a:pt x="618710" y="22617"/>
                  </a:lnTo>
                </a:path>
                <a:path w="773429" h="113665">
                  <a:moveTo>
                    <a:pt x="610957" y="23754"/>
                  </a:moveTo>
                  <a:lnTo>
                    <a:pt x="614833" y="23199"/>
                  </a:lnTo>
                </a:path>
                <a:path w="773429" h="113665">
                  <a:moveTo>
                    <a:pt x="607108" y="24336"/>
                  </a:moveTo>
                  <a:lnTo>
                    <a:pt x="610957" y="23754"/>
                  </a:lnTo>
                </a:path>
                <a:path w="773429" h="113665">
                  <a:moveTo>
                    <a:pt x="603231" y="24890"/>
                  </a:moveTo>
                  <a:lnTo>
                    <a:pt x="607108" y="24336"/>
                  </a:lnTo>
                </a:path>
                <a:path w="773429" h="113665">
                  <a:moveTo>
                    <a:pt x="599355" y="25417"/>
                  </a:moveTo>
                  <a:lnTo>
                    <a:pt x="603231" y="24890"/>
                  </a:lnTo>
                </a:path>
                <a:path w="773429" h="113665">
                  <a:moveTo>
                    <a:pt x="595505" y="26027"/>
                  </a:moveTo>
                  <a:lnTo>
                    <a:pt x="599355" y="25417"/>
                  </a:lnTo>
                </a:path>
                <a:path w="773429" h="113665">
                  <a:moveTo>
                    <a:pt x="591629" y="26581"/>
                  </a:moveTo>
                  <a:lnTo>
                    <a:pt x="595505" y="26027"/>
                  </a:lnTo>
                </a:path>
                <a:path w="773429" h="113665">
                  <a:moveTo>
                    <a:pt x="587780" y="27163"/>
                  </a:moveTo>
                  <a:lnTo>
                    <a:pt x="591629" y="26581"/>
                  </a:lnTo>
                </a:path>
                <a:path w="773429" h="113665">
                  <a:moveTo>
                    <a:pt x="583903" y="27717"/>
                  </a:moveTo>
                  <a:lnTo>
                    <a:pt x="587780" y="27163"/>
                  </a:lnTo>
                </a:path>
                <a:path w="773429" h="113665">
                  <a:moveTo>
                    <a:pt x="580027" y="28299"/>
                  </a:moveTo>
                  <a:lnTo>
                    <a:pt x="583903" y="27717"/>
                  </a:lnTo>
                </a:path>
                <a:path w="773429" h="113665">
                  <a:moveTo>
                    <a:pt x="576178" y="28854"/>
                  </a:moveTo>
                  <a:lnTo>
                    <a:pt x="580027" y="28299"/>
                  </a:lnTo>
                </a:path>
                <a:path w="773429" h="113665">
                  <a:moveTo>
                    <a:pt x="572301" y="29436"/>
                  </a:moveTo>
                  <a:lnTo>
                    <a:pt x="576178" y="28854"/>
                  </a:lnTo>
                </a:path>
                <a:path w="773429" h="113665">
                  <a:moveTo>
                    <a:pt x="568425" y="29990"/>
                  </a:moveTo>
                  <a:lnTo>
                    <a:pt x="572301" y="29436"/>
                  </a:lnTo>
                </a:path>
                <a:path w="773429" h="113665">
                  <a:moveTo>
                    <a:pt x="564576" y="30517"/>
                  </a:moveTo>
                  <a:lnTo>
                    <a:pt x="568425" y="29990"/>
                  </a:lnTo>
                </a:path>
                <a:path w="773429" h="113665">
                  <a:moveTo>
                    <a:pt x="560699" y="31127"/>
                  </a:moveTo>
                  <a:lnTo>
                    <a:pt x="564576" y="30517"/>
                  </a:lnTo>
                </a:path>
                <a:path w="773429" h="113665">
                  <a:moveTo>
                    <a:pt x="556823" y="31653"/>
                  </a:moveTo>
                  <a:lnTo>
                    <a:pt x="560699" y="31127"/>
                  </a:lnTo>
                </a:path>
                <a:path w="773429" h="113665">
                  <a:moveTo>
                    <a:pt x="552974" y="32263"/>
                  </a:moveTo>
                  <a:lnTo>
                    <a:pt x="556823" y="31653"/>
                  </a:lnTo>
                </a:path>
                <a:path w="773429" h="113665">
                  <a:moveTo>
                    <a:pt x="549097" y="32790"/>
                  </a:moveTo>
                  <a:lnTo>
                    <a:pt x="552974" y="32263"/>
                  </a:lnTo>
                </a:path>
                <a:path w="773429" h="113665">
                  <a:moveTo>
                    <a:pt x="545220" y="33400"/>
                  </a:moveTo>
                  <a:lnTo>
                    <a:pt x="549097" y="32790"/>
                  </a:lnTo>
                </a:path>
                <a:path w="773429" h="113665">
                  <a:moveTo>
                    <a:pt x="541371" y="33926"/>
                  </a:moveTo>
                  <a:lnTo>
                    <a:pt x="545220" y="33400"/>
                  </a:lnTo>
                </a:path>
                <a:path w="773429" h="113665">
                  <a:moveTo>
                    <a:pt x="537495" y="34536"/>
                  </a:moveTo>
                  <a:lnTo>
                    <a:pt x="541371" y="33926"/>
                  </a:lnTo>
                </a:path>
                <a:path w="773429" h="113665">
                  <a:moveTo>
                    <a:pt x="533618" y="35063"/>
                  </a:moveTo>
                  <a:lnTo>
                    <a:pt x="537495" y="34536"/>
                  </a:lnTo>
                </a:path>
                <a:path w="773429" h="113665">
                  <a:moveTo>
                    <a:pt x="529769" y="35617"/>
                  </a:moveTo>
                  <a:lnTo>
                    <a:pt x="533618" y="35063"/>
                  </a:lnTo>
                </a:path>
                <a:path w="773429" h="113665">
                  <a:moveTo>
                    <a:pt x="525893" y="36199"/>
                  </a:moveTo>
                  <a:lnTo>
                    <a:pt x="529769" y="35617"/>
                  </a:lnTo>
                </a:path>
                <a:path w="773429" h="113665">
                  <a:moveTo>
                    <a:pt x="522016" y="36753"/>
                  </a:moveTo>
                  <a:lnTo>
                    <a:pt x="525893" y="36199"/>
                  </a:lnTo>
                </a:path>
                <a:path w="773429" h="113665">
                  <a:moveTo>
                    <a:pt x="518167" y="37335"/>
                  </a:moveTo>
                  <a:lnTo>
                    <a:pt x="522016" y="36753"/>
                  </a:lnTo>
                </a:path>
                <a:path w="773429" h="113665">
                  <a:moveTo>
                    <a:pt x="514290" y="37890"/>
                  </a:moveTo>
                  <a:lnTo>
                    <a:pt x="518167" y="37335"/>
                  </a:lnTo>
                </a:path>
                <a:path w="773429" h="113665">
                  <a:moveTo>
                    <a:pt x="510441" y="38472"/>
                  </a:moveTo>
                  <a:lnTo>
                    <a:pt x="514290" y="37890"/>
                  </a:lnTo>
                </a:path>
                <a:path w="773429" h="113665">
                  <a:moveTo>
                    <a:pt x="506564" y="39026"/>
                  </a:moveTo>
                  <a:lnTo>
                    <a:pt x="510441" y="38472"/>
                  </a:lnTo>
                </a:path>
                <a:path w="773429" h="113665">
                  <a:moveTo>
                    <a:pt x="502688" y="39608"/>
                  </a:moveTo>
                  <a:lnTo>
                    <a:pt x="506564" y="39026"/>
                  </a:lnTo>
                </a:path>
                <a:path w="773429" h="113665">
                  <a:moveTo>
                    <a:pt x="498839" y="40163"/>
                  </a:moveTo>
                  <a:lnTo>
                    <a:pt x="502688" y="39608"/>
                  </a:lnTo>
                </a:path>
                <a:path w="773429" h="113665">
                  <a:moveTo>
                    <a:pt x="494962" y="40689"/>
                  </a:moveTo>
                  <a:lnTo>
                    <a:pt x="498839" y="40163"/>
                  </a:lnTo>
                </a:path>
                <a:path w="773429" h="113665">
                  <a:moveTo>
                    <a:pt x="491086" y="41299"/>
                  </a:moveTo>
                  <a:lnTo>
                    <a:pt x="494962" y="40689"/>
                  </a:lnTo>
                </a:path>
                <a:path w="773429" h="113665">
                  <a:moveTo>
                    <a:pt x="487237" y="41826"/>
                  </a:moveTo>
                  <a:lnTo>
                    <a:pt x="491086" y="41299"/>
                  </a:lnTo>
                </a:path>
                <a:path w="773429" h="113665">
                  <a:moveTo>
                    <a:pt x="483360" y="42436"/>
                  </a:moveTo>
                  <a:lnTo>
                    <a:pt x="487237" y="41826"/>
                  </a:lnTo>
                </a:path>
                <a:path w="773429" h="113665">
                  <a:moveTo>
                    <a:pt x="479483" y="42962"/>
                  </a:moveTo>
                  <a:lnTo>
                    <a:pt x="483360" y="42436"/>
                  </a:lnTo>
                </a:path>
                <a:path w="773429" h="113665">
                  <a:moveTo>
                    <a:pt x="475635" y="43572"/>
                  </a:moveTo>
                  <a:lnTo>
                    <a:pt x="479483" y="42962"/>
                  </a:lnTo>
                </a:path>
                <a:path w="773429" h="113665">
                  <a:moveTo>
                    <a:pt x="471758" y="44099"/>
                  </a:moveTo>
                  <a:lnTo>
                    <a:pt x="475635" y="43572"/>
                  </a:lnTo>
                </a:path>
                <a:path w="773429" h="113665">
                  <a:moveTo>
                    <a:pt x="467882" y="44708"/>
                  </a:moveTo>
                  <a:lnTo>
                    <a:pt x="471758" y="44099"/>
                  </a:lnTo>
                </a:path>
                <a:path w="773429" h="113665">
                  <a:moveTo>
                    <a:pt x="464033" y="45235"/>
                  </a:moveTo>
                  <a:lnTo>
                    <a:pt x="467882" y="44708"/>
                  </a:lnTo>
                </a:path>
                <a:path w="773429" h="113665">
                  <a:moveTo>
                    <a:pt x="460156" y="45845"/>
                  </a:moveTo>
                  <a:lnTo>
                    <a:pt x="464033" y="45235"/>
                  </a:lnTo>
                </a:path>
                <a:path w="773429" h="113665">
                  <a:moveTo>
                    <a:pt x="456279" y="46372"/>
                  </a:moveTo>
                  <a:lnTo>
                    <a:pt x="460156" y="45845"/>
                  </a:lnTo>
                </a:path>
                <a:path w="773429" h="113665">
                  <a:moveTo>
                    <a:pt x="452430" y="46981"/>
                  </a:moveTo>
                  <a:lnTo>
                    <a:pt x="456279" y="46372"/>
                  </a:lnTo>
                </a:path>
                <a:path w="773429" h="113665">
                  <a:moveTo>
                    <a:pt x="448553" y="47508"/>
                  </a:moveTo>
                  <a:lnTo>
                    <a:pt x="452430" y="46981"/>
                  </a:lnTo>
                </a:path>
                <a:path w="773429" h="113665">
                  <a:moveTo>
                    <a:pt x="444705" y="48062"/>
                  </a:moveTo>
                  <a:lnTo>
                    <a:pt x="448553" y="47508"/>
                  </a:lnTo>
                </a:path>
                <a:path w="773429" h="113665">
                  <a:moveTo>
                    <a:pt x="440828" y="48644"/>
                  </a:moveTo>
                  <a:lnTo>
                    <a:pt x="444705" y="48062"/>
                  </a:lnTo>
                </a:path>
                <a:path w="773429" h="113665">
                  <a:moveTo>
                    <a:pt x="436951" y="49199"/>
                  </a:moveTo>
                  <a:lnTo>
                    <a:pt x="440828" y="48644"/>
                  </a:lnTo>
                </a:path>
                <a:path w="773429" h="113665">
                  <a:moveTo>
                    <a:pt x="433102" y="49781"/>
                  </a:moveTo>
                  <a:lnTo>
                    <a:pt x="436951" y="49199"/>
                  </a:lnTo>
                </a:path>
                <a:path w="773429" h="113665">
                  <a:moveTo>
                    <a:pt x="429226" y="50335"/>
                  </a:moveTo>
                  <a:lnTo>
                    <a:pt x="433102" y="49781"/>
                  </a:lnTo>
                </a:path>
                <a:path w="773429" h="113665">
                  <a:moveTo>
                    <a:pt x="425349" y="50917"/>
                  </a:moveTo>
                  <a:lnTo>
                    <a:pt x="429226" y="50335"/>
                  </a:lnTo>
                </a:path>
                <a:path w="773429" h="113665">
                  <a:moveTo>
                    <a:pt x="421500" y="51472"/>
                  </a:moveTo>
                  <a:lnTo>
                    <a:pt x="425349" y="50917"/>
                  </a:lnTo>
                </a:path>
                <a:path w="773429" h="113665">
                  <a:moveTo>
                    <a:pt x="417624" y="52054"/>
                  </a:moveTo>
                  <a:lnTo>
                    <a:pt x="421500" y="51472"/>
                  </a:lnTo>
                </a:path>
                <a:path w="773429" h="113665">
                  <a:moveTo>
                    <a:pt x="413747" y="52608"/>
                  </a:moveTo>
                  <a:lnTo>
                    <a:pt x="417624" y="52054"/>
                  </a:lnTo>
                </a:path>
                <a:path w="773429" h="113665">
                  <a:moveTo>
                    <a:pt x="409898" y="53190"/>
                  </a:moveTo>
                  <a:lnTo>
                    <a:pt x="413747" y="52608"/>
                  </a:lnTo>
                </a:path>
                <a:path w="773429" h="113665">
                  <a:moveTo>
                    <a:pt x="406021" y="53744"/>
                  </a:moveTo>
                  <a:lnTo>
                    <a:pt x="409898" y="53190"/>
                  </a:lnTo>
                </a:path>
                <a:path w="773429" h="113665">
                  <a:moveTo>
                    <a:pt x="402145" y="54299"/>
                  </a:moveTo>
                  <a:lnTo>
                    <a:pt x="406021" y="53744"/>
                  </a:lnTo>
                </a:path>
                <a:path w="773429" h="113665">
                  <a:moveTo>
                    <a:pt x="398296" y="54881"/>
                  </a:moveTo>
                  <a:lnTo>
                    <a:pt x="402145" y="54299"/>
                  </a:lnTo>
                </a:path>
                <a:path w="773429" h="113665">
                  <a:moveTo>
                    <a:pt x="394419" y="55435"/>
                  </a:moveTo>
                  <a:lnTo>
                    <a:pt x="398296" y="54881"/>
                  </a:lnTo>
                </a:path>
                <a:path w="773429" h="113665">
                  <a:moveTo>
                    <a:pt x="390542" y="56017"/>
                  </a:moveTo>
                  <a:lnTo>
                    <a:pt x="394419" y="55435"/>
                  </a:lnTo>
                </a:path>
                <a:path w="773429" h="113665">
                  <a:moveTo>
                    <a:pt x="386693" y="56572"/>
                  </a:moveTo>
                  <a:lnTo>
                    <a:pt x="390542" y="56017"/>
                  </a:lnTo>
                </a:path>
                <a:path w="773429" h="113665">
                  <a:moveTo>
                    <a:pt x="382817" y="57154"/>
                  </a:moveTo>
                  <a:lnTo>
                    <a:pt x="386693" y="56572"/>
                  </a:lnTo>
                </a:path>
                <a:path w="773429" h="113665">
                  <a:moveTo>
                    <a:pt x="378968" y="57708"/>
                  </a:moveTo>
                  <a:lnTo>
                    <a:pt x="382817" y="57154"/>
                  </a:lnTo>
                </a:path>
                <a:path w="773429" h="113665">
                  <a:moveTo>
                    <a:pt x="375092" y="58235"/>
                  </a:moveTo>
                  <a:lnTo>
                    <a:pt x="378968" y="57708"/>
                  </a:lnTo>
                </a:path>
                <a:path w="773429" h="113665">
                  <a:moveTo>
                    <a:pt x="371215" y="58845"/>
                  </a:moveTo>
                  <a:lnTo>
                    <a:pt x="375092" y="58235"/>
                  </a:lnTo>
                </a:path>
                <a:path w="773429" h="113665">
                  <a:moveTo>
                    <a:pt x="367366" y="59371"/>
                  </a:moveTo>
                  <a:lnTo>
                    <a:pt x="371215" y="58845"/>
                  </a:lnTo>
                </a:path>
                <a:path w="773429" h="113665">
                  <a:moveTo>
                    <a:pt x="363489" y="59981"/>
                  </a:moveTo>
                  <a:lnTo>
                    <a:pt x="367366" y="59371"/>
                  </a:lnTo>
                </a:path>
                <a:path w="773429" h="113665">
                  <a:moveTo>
                    <a:pt x="359612" y="60508"/>
                  </a:moveTo>
                  <a:lnTo>
                    <a:pt x="363489" y="59981"/>
                  </a:lnTo>
                </a:path>
                <a:path w="773429" h="113665">
                  <a:moveTo>
                    <a:pt x="355763" y="61117"/>
                  </a:moveTo>
                  <a:lnTo>
                    <a:pt x="359612" y="60508"/>
                  </a:lnTo>
                </a:path>
                <a:path w="773429" h="113665">
                  <a:moveTo>
                    <a:pt x="351887" y="61644"/>
                  </a:moveTo>
                  <a:lnTo>
                    <a:pt x="355763" y="61117"/>
                  </a:lnTo>
                </a:path>
                <a:path w="773429" h="113665">
                  <a:moveTo>
                    <a:pt x="348010" y="62254"/>
                  </a:moveTo>
                  <a:lnTo>
                    <a:pt x="351887" y="61644"/>
                  </a:lnTo>
                </a:path>
                <a:path w="773429" h="113665">
                  <a:moveTo>
                    <a:pt x="344162" y="62781"/>
                  </a:moveTo>
                  <a:lnTo>
                    <a:pt x="348010" y="62254"/>
                  </a:lnTo>
                </a:path>
                <a:path w="773429" h="113665">
                  <a:moveTo>
                    <a:pt x="340285" y="63335"/>
                  </a:moveTo>
                  <a:lnTo>
                    <a:pt x="344162" y="62781"/>
                  </a:lnTo>
                </a:path>
                <a:path w="773429" h="113665">
                  <a:moveTo>
                    <a:pt x="336408" y="63917"/>
                  </a:moveTo>
                  <a:lnTo>
                    <a:pt x="340285" y="63335"/>
                  </a:lnTo>
                </a:path>
                <a:path w="773429" h="113665">
                  <a:moveTo>
                    <a:pt x="332559" y="64471"/>
                  </a:moveTo>
                  <a:lnTo>
                    <a:pt x="336408" y="63917"/>
                  </a:lnTo>
                </a:path>
                <a:path w="773429" h="113665">
                  <a:moveTo>
                    <a:pt x="328683" y="65053"/>
                  </a:moveTo>
                  <a:lnTo>
                    <a:pt x="332559" y="64471"/>
                  </a:lnTo>
                </a:path>
                <a:path w="773429" h="113665">
                  <a:moveTo>
                    <a:pt x="324806" y="65608"/>
                  </a:moveTo>
                  <a:lnTo>
                    <a:pt x="328683" y="65053"/>
                  </a:lnTo>
                </a:path>
                <a:path w="773429" h="113665">
                  <a:moveTo>
                    <a:pt x="320957" y="66190"/>
                  </a:moveTo>
                  <a:lnTo>
                    <a:pt x="324806" y="65608"/>
                  </a:lnTo>
                </a:path>
                <a:path w="773429" h="113665">
                  <a:moveTo>
                    <a:pt x="317080" y="66744"/>
                  </a:moveTo>
                  <a:lnTo>
                    <a:pt x="320957" y="66190"/>
                  </a:lnTo>
                </a:path>
                <a:path w="773429" h="113665">
                  <a:moveTo>
                    <a:pt x="313204" y="67326"/>
                  </a:moveTo>
                  <a:lnTo>
                    <a:pt x="317080" y="66744"/>
                  </a:lnTo>
                </a:path>
                <a:path w="773429" h="113665">
                  <a:moveTo>
                    <a:pt x="309355" y="67881"/>
                  </a:moveTo>
                  <a:lnTo>
                    <a:pt x="313204" y="67326"/>
                  </a:lnTo>
                </a:path>
                <a:path w="773429" h="113665">
                  <a:moveTo>
                    <a:pt x="305478" y="68463"/>
                  </a:moveTo>
                  <a:lnTo>
                    <a:pt x="309355" y="67881"/>
                  </a:lnTo>
                </a:path>
                <a:path w="773429" h="113665">
                  <a:moveTo>
                    <a:pt x="301629" y="69017"/>
                  </a:moveTo>
                  <a:lnTo>
                    <a:pt x="305478" y="68463"/>
                  </a:lnTo>
                </a:path>
                <a:path w="773429" h="113665">
                  <a:moveTo>
                    <a:pt x="297752" y="69544"/>
                  </a:moveTo>
                  <a:lnTo>
                    <a:pt x="301629" y="69017"/>
                  </a:lnTo>
                </a:path>
                <a:path w="773429" h="113665">
                  <a:moveTo>
                    <a:pt x="293876" y="70154"/>
                  </a:moveTo>
                  <a:lnTo>
                    <a:pt x="297752" y="69544"/>
                  </a:lnTo>
                </a:path>
                <a:path w="773429" h="113665">
                  <a:moveTo>
                    <a:pt x="290027" y="70680"/>
                  </a:moveTo>
                  <a:lnTo>
                    <a:pt x="293876" y="70154"/>
                  </a:lnTo>
                </a:path>
                <a:path w="773429" h="113665">
                  <a:moveTo>
                    <a:pt x="286150" y="71290"/>
                  </a:moveTo>
                  <a:lnTo>
                    <a:pt x="290027" y="70680"/>
                  </a:lnTo>
                </a:path>
                <a:path w="773429" h="113665">
                  <a:moveTo>
                    <a:pt x="282274" y="71817"/>
                  </a:moveTo>
                  <a:lnTo>
                    <a:pt x="286150" y="71290"/>
                  </a:lnTo>
                </a:path>
                <a:path w="773429" h="113665">
                  <a:moveTo>
                    <a:pt x="278425" y="72426"/>
                  </a:moveTo>
                  <a:lnTo>
                    <a:pt x="282274" y="71817"/>
                  </a:lnTo>
                </a:path>
                <a:path w="773429" h="113665">
                  <a:moveTo>
                    <a:pt x="274548" y="72953"/>
                  </a:moveTo>
                  <a:lnTo>
                    <a:pt x="278425" y="72426"/>
                  </a:lnTo>
                </a:path>
                <a:path w="773429" h="113665">
                  <a:moveTo>
                    <a:pt x="270671" y="73563"/>
                  </a:moveTo>
                  <a:lnTo>
                    <a:pt x="274548" y="72953"/>
                  </a:lnTo>
                </a:path>
                <a:path w="773429" h="113665">
                  <a:moveTo>
                    <a:pt x="266822" y="74089"/>
                  </a:moveTo>
                  <a:lnTo>
                    <a:pt x="270671" y="73563"/>
                  </a:lnTo>
                </a:path>
                <a:path w="773429" h="113665">
                  <a:moveTo>
                    <a:pt x="262946" y="74699"/>
                  </a:moveTo>
                  <a:lnTo>
                    <a:pt x="266822" y="74089"/>
                  </a:lnTo>
                </a:path>
                <a:path w="773429" h="113665">
                  <a:moveTo>
                    <a:pt x="259069" y="75226"/>
                  </a:moveTo>
                  <a:lnTo>
                    <a:pt x="262946" y="74699"/>
                  </a:lnTo>
                </a:path>
                <a:path w="773429" h="113665">
                  <a:moveTo>
                    <a:pt x="255220" y="75836"/>
                  </a:moveTo>
                  <a:lnTo>
                    <a:pt x="259069" y="75226"/>
                  </a:lnTo>
                </a:path>
                <a:path w="773429" h="113665">
                  <a:moveTo>
                    <a:pt x="251344" y="76362"/>
                  </a:moveTo>
                  <a:lnTo>
                    <a:pt x="255220" y="75836"/>
                  </a:lnTo>
                </a:path>
                <a:path w="773429" h="113665">
                  <a:moveTo>
                    <a:pt x="247467" y="76917"/>
                  </a:moveTo>
                  <a:lnTo>
                    <a:pt x="251344" y="76362"/>
                  </a:lnTo>
                </a:path>
                <a:path w="773429" h="113665">
                  <a:moveTo>
                    <a:pt x="243618" y="77499"/>
                  </a:moveTo>
                  <a:lnTo>
                    <a:pt x="247467" y="76917"/>
                  </a:lnTo>
                </a:path>
                <a:path w="773429" h="113665">
                  <a:moveTo>
                    <a:pt x="239742" y="78053"/>
                  </a:moveTo>
                  <a:lnTo>
                    <a:pt x="243618" y="77499"/>
                  </a:lnTo>
                </a:path>
                <a:path w="773429" h="113665">
                  <a:moveTo>
                    <a:pt x="235892" y="78635"/>
                  </a:moveTo>
                  <a:lnTo>
                    <a:pt x="239742" y="78053"/>
                  </a:lnTo>
                </a:path>
                <a:path w="773429" h="113665">
                  <a:moveTo>
                    <a:pt x="232016" y="79190"/>
                  </a:moveTo>
                  <a:lnTo>
                    <a:pt x="235892" y="78635"/>
                  </a:lnTo>
                </a:path>
                <a:path w="773429" h="113665">
                  <a:moveTo>
                    <a:pt x="228139" y="79772"/>
                  </a:moveTo>
                  <a:lnTo>
                    <a:pt x="232016" y="79190"/>
                  </a:lnTo>
                </a:path>
                <a:path w="773429" h="113665">
                  <a:moveTo>
                    <a:pt x="224290" y="80326"/>
                  </a:moveTo>
                  <a:lnTo>
                    <a:pt x="228139" y="79772"/>
                  </a:lnTo>
                </a:path>
                <a:path w="773429" h="113665">
                  <a:moveTo>
                    <a:pt x="220414" y="80908"/>
                  </a:moveTo>
                  <a:lnTo>
                    <a:pt x="224290" y="80326"/>
                  </a:lnTo>
                </a:path>
                <a:path w="773429" h="113665">
                  <a:moveTo>
                    <a:pt x="216537" y="81462"/>
                  </a:moveTo>
                  <a:lnTo>
                    <a:pt x="220414" y="80908"/>
                  </a:lnTo>
                </a:path>
                <a:path w="773429" h="113665">
                  <a:moveTo>
                    <a:pt x="212688" y="82017"/>
                  </a:moveTo>
                  <a:lnTo>
                    <a:pt x="216537" y="81462"/>
                  </a:lnTo>
                </a:path>
                <a:path w="773429" h="113665">
                  <a:moveTo>
                    <a:pt x="208812" y="82599"/>
                  </a:moveTo>
                  <a:lnTo>
                    <a:pt x="212688" y="82017"/>
                  </a:lnTo>
                </a:path>
                <a:path w="773429" h="113665">
                  <a:moveTo>
                    <a:pt x="204935" y="83153"/>
                  </a:moveTo>
                  <a:lnTo>
                    <a:pt x="208812" y="82599"/>
                  </a:lnTo>
                </a:path>
                <a:path w="773429" h="113665">
                  <a:moveTo>
                    <a:pt x="201086" y="83735"/>
                  </a:moveTo>
                  <a:lnTo>
                    <a:pt x="204935" y="83153"/>
                  </a:lnTo>
                </a:path>
                <a:path w="773429" h="113665">
                  <a:moveTo>
                    <a:pt x="197209" y="84290"/>
                  </a:moveTo>
                  <a:lnTo>
                    <a:pt x="201086" y="83735"/>
                  </a:lnTo>
                </a:path>
                <a:path w="773429" h="113665">
                  <a:moveTo>
                    <a:pt x="193333" y="84872"/>
                  </a:moveTo>
                  <a:lnTo>
                    <a:pt x="197209" y="84290"/>
                  </a:lnTo>
                </a:path>
                <a:path w="773429" h="113665">
                  <a:moveTo>
                    <a:pt x="189484" y="85426"/>
                  </a:moveTo>
                  <a:lnTo>
                    <a:pt x="193333" y="84872"/>
                  </a:lnTo>
                </a:path>
                <a:path w="773429" h="113665">
                  <a:moveTo>
                    <a:pt x="185607" y="85953"/>
                  </a:moveTo>
                  <a:lnTo>
                    <a:pt x="189484" y="85426"/>
                  </a:lnTo>
                </a:path>
                <a:path w="773429" h="113665">
                  <a:moveTo>
                    <a:pt x="181730" y="86563"/>
                  </a:moveTo>
                  <a:lnTo>
                    <a:pt x="185607" y="85953"/>
                  </a:lnTo>
                </a:path>
                <a:path w="773429" h="113665">
                  <a:moveTo>
                    <a:pt x="177881" y="87089"/>
                  </a:moveTo>
                  <a:lnTo>
                    <a:pt x="181730" y="86563"/>
                  </a:lnTo>
                </a:path>
                <a:path w="773429" h="113665">
                  <a:moveTo>
                    <a:pt x="174005" y="87699"/>
                  </a:moveTo>
                  <a:lnTo>
                    <a:pt x="177881" y="87089"/>
                  </a:lnTo>
                </a:path>
                <a:path w="773429" h="113665">
                  <a:moveTo>
                    <a:pt x="170128" y="88226"/>
                  </a:moveTo>
                  <a:lnTo>
                    <a:pt x="174005" y="87699"/>
                  </a:lnTo>
                </a:path>
                <a:path w="773429" h="113665">
                  <a:moveTo>
                    <a:pt x="166279" y="88835"/>
                  </a:moveTo>
                  <a:lnTo>
                    <a:pt x="170128" y="88226"/>
                  </a:lnTo>
                </a:path>
                <a:path w="773429" h="113665">
                  <a:moveTo>
                    <a:pt x="162402" y="89362"/>
                  </a:moveTo>
                  <a:lnTo>
                    <a:pt x="166279" y="88835"/>
                  </a:lnTo>
                </a:path>
                <a:path w="773429" h="113665">
                  <a:moveTo>
                    <a:pt x="158554" y="89972"/>
                  </a:moveTo>
                  <a:lnTo>
                    <a:pt x="162402" y="89362"/>
                  </a:lnTo>
                </a:path>
                <a:path w="773429" h="113665">
                  <a:moveTo>
                    <a:pt x="154677" y="90498"/>
                  </a:moveTo>
                  <a:lnTo>
                    <a:pt x="158554" y="89972"/>
                  </a:lnTo>
                </a:path>
                <a:path w="773429" h="113665">
                  <a:moveTo>
                    <a:pt x="150800" y="91108"/>
                  </a:moveTo>
                  <a:lnTo>
                    <a:pt x="154677" y="90498"/>
                  </a:lnTo>
                </a:path>
                <a:path w="773429" h="113665">
                  <a:moveTo>
                    <a:pt x="146951" y="91635"/>
                  </a:moveTo>
                  <a:lnTo>
                    <a:pt x="150800" y="91108"/>
                  </a:lnTo>
                </a:path>
                <a:path w="773429" h="113665">
                  <a:moveTo>
                    <a:pt x="143075" y="92189"/>
                  </a:moveTo>
                  <a:lnTo>
                    <a:pt x="146951" y="91635"/>
                  </a:lnTo>
                </a:path>
                <a:path w="773429" h="113665">
                  <a:moveTo>
                    <a:pt x="139198" y="92771"/>
                  </a:moveTo>
                  <a:lnTo>
                    <a:pt x="143075" y="92189"/>
                  </a:lnTo>
                </a:path>
                <a:path w="773429" h="113665">
                  <a:moveTo>
                    <a:pt x="135349" y="93326"/>
                  </a:moveTo>
                  <a:lnTo>
                    <a:pt x="139198" y="92771"/>
                  </a:lnTo>
                </a:path>
                <a:path w="773429" h="113665">
                  <a:moveTo>
                    <a:pt x="131472" y="93908"/>
                  </a:moveTo>
                  <a:lnTo>
                    <a:pt x="135349" y="93326"/>
                  </a:lnTo>
                </a:path>
                <a:path w="773429" h="113665">
                  <a:moveTo>
                    <a:pt x="127596" y="94462"/>
                  </a:moveTo>
                  <a:lnTo>
                    <a:pt x="131472" y="93908"/>
                  </a:lnTo>
                </a:path>
                <a:path w="773429" h="113665">
                  <a:moveTo>
                    <a:pt x="123747" y="95044"/>
                  </a:moveTo>
                  <a:lnTo>
                    <a:pt x="127596" y="94462"/>
                  </a:lnTo>
                </a:path>
                <a:path w="773429" h="113665">
                  <a:moveTo>
                    <a:pt x="119871" y="95599"/>
                  </a:moveTo>
                  <a:lnTo>
                    <a:pt x="123747" y="95044"/>
                  </a:lnTo>
                </a:path>
                <a:path w="773429" h="113665">
                  <a:moveTo>
                    <a:pt x="115994" y="96181"/>
                  </a:moveTo>
                  <a:lnTo>
                    <a:pt x="119871" y="95599"/>
                  </a:lnTo>
                </a:path>
                <a:path w="773429" h="113665">
                  <a:moveTo>
                    <a:pt x="112145" y="96735"/>
                  </a:moveTo>
                  <a:lnTo>
                    <a:pt x="115994" y="96181"/>
                  </a:lnTo>
                </a:path>
                <a:path w="773429" h="113665">
                  <a:moveTo>
                    <a:pt x="108268" y="97317"/>
                  </a:moveTo>
                  <a:lnTo>
                    <a:pt x="112145" y="96735"/>
                  </a:lnTo>
                </a:path>
                <a:path w="773429" h="113665">
                  <a:moveTo>
                    <a:pt x="104392" y="97871"/>
                  </a:moveTo>
                  <a:lnTo>
                    <a:pt x="108268" y="97317"/>
                  </a:lnTo>
                </a:path>
                <a:path w="773429" h="113665">
                  <a:moveTo>
                    <a:pt x="100543" y="98398"/>
                  </a:moveTo>
                  <a:lnTo>
                    <a:pt x="104392" y="97871"/>
                  </a:lnTo>
                </a:path>
                <a:path w="773429" h="113665">
                  <a:moveTo>
                    <a:pt x="96666" y="99008"/>
                  </a:moveTo>
                  <a:lnTo>
                    <a:pt x="100543" y="98398"/>
                  </a:lnTo>
                </a:path>
                <a:path w="773429" h="113665">
                  <a:moveTo>
                    <a:pt x="92817" y="99534"/>
                  </a:moveTo>
                  <a:lnTo>
                    <a:pt x="96666" y="99008"/>
                  </a:lnTo>
                </a:path>
                <a:path w="773429" h="113665">
                  <a:moveTo>
                    <a:pt x="88940" y="100144"/>
                  </a:moveTo>
                  <a:lnTo>
                    <a:pt x="92817" y="99534"/>
                  </a:lnTo>
                </a:path>
                <a:path w="773429" h="113665">
                  <a:moveTo>
                    <a:pt x="85064" y="100671"/>
                  </a:moveTo>
                  <a:lnTo>
                    <a:pt x="88940" y="100144"/>
                  </a:lnTo>
                </a:path>
                <a:path w="773429" h="113665">
                  <a:moveTo>
                    <a:pt x="81215" y="101281"/>
                  </a:moveTo>
                  <a:lnTo>
                    <a:pt x="85064" y="100671"/>
                  </a:lnTo>
                </a:path>
                <a:path w="773429" h="113665">
                  <a:moveTo>
                    <a:pt x="77338" y="101807"/>
                  </a:moveTo>
                  <a:lnTo>
                    <a:pt x="81215" y="101281"/>
                  </a:lnTo>
                </a:path>
                <a:path w="773429" h="113665">
                  <a:moveTo>
                    <a:pt x="73461" y="102417"/>
                  </a:moveTo>
                  <a:lnTo>
                    <a:pt x="77338" y="101807"/>
                  </a:lnTo>
                </a:path>
                <a:path w="773429" h="113665">
                  <a:moveTo>
                    <a:pt x="69613" y="102944"/>
                  </a:moveTo>
                  <a:lnTo>
                    <a:pt x="73461" y="102417"/>
                  </a:lnTo>
                </a:path>
                <a:path w="773429" h="113665">
                  <a:moveTo>
                    <a:pt x="65736" y="103554"/>
                  </a:moveTo>
                  <a:lnTo>
                    <a:pt x="69613" y="102944"/>
                  </a:lnTo>
                </a:path>
                <a:path w="773429" h="113665">
                  <a:moveTo>
                    <a:pt x="61859" y="104080"/>
                  </a:moveTo>
                  <a:lnTo>
                    <a:pt x="65736" y="103554"/>
                  </a:lnTo>
                </a:path>
                <a:path w="773429" h="113665">
                  <a:moveTo>
                    <a:pt x="58010" y="104635"/>
                  </a:moveTo>
                  <a:lnTo>
                    <a:pt x="61859" y="104080"/>
                  </a:lnTo>
                </a:path>
                <a:path w="773429" h="113665">
                  <a:moveTo>
                    <a:pt x="54134" y="105217"/>
                  </a:moveTo>
                  <a:lnTo>
                    <a:pt x="58010" y="104635"/>
                  </a:lnTo>
                </a:path>
                <a:path w="773429" h="113665">
                  <a:moveTo>
                    <a:pt x="50257" y="105771"/>
                  </a:moveTo>
                  <a:lnTo>
                    <a:pt x="54134" y="105217"/>
                  </a:lnTo>
                </a:path>
                <a:path w="773429" h="113665">
                  <a:moveTo>
                    <a:pt x="46408" y="106353"/>
                  </a:moveTo>
                  <a:lnTo>
                    <a:pt x="50257" y="105771"/>
                  </a:lnTo>
                </a:path>
                <a:path w="773429" h="113665">
                  <a:moveTo>
                    <a:pt x="42531" y="106908"/>
                  </a:moveTo>
                  <a:lnTo>
                    <a:pt x="46408" y="106353"/>
                  </a:lnTo>
                </a:path>
                <a:path w="773429" h="113665">
                  <a:moveTo>
                    <a:pt x="38655" y="107490"/>
                  </a:moveTo>
                  <a:lnTo>
                    <a:pt x="42531" y="106908"/>
                  </a:lnTo>
                </a:path>
                <a:path w="773429" h="113665">
                  <a:moveTo>
                    <a:pt x="34806" y="108044"/>
                  </a:moveTo>
                  <a:lnTo>
                    <a:pt x="38655" y="107490"/>
                  </a:lnTo>
                </a:path>
                <a:path w="773429" h="113665">
                  <a:moveTo>
                    <a:pt x="30930" y="108626"/>
                  </a:moveTo>
                  <a:lnTo>
                    <a:pt x="34806" y="108044"/>
                  </a:lnTo>
                </a:path>
                <a:path w="773429" h="113665">
                  <a:moveTo>
                    <a:pt x="27053" y="109180"/>
                  </a:moveTo>
                  <a:lnTo>
                    <a:pt x="30930" y="108626"/>
                  </a:lnTo>
                </a:path>
                <a:path w="773429" h="113665">
                  <a:moveTo>
                    <a:pt x="23204" y="109735"/>
                  </a:moveTo>
                  <a:lnTo>
                    <a:pt x="27053" y="109180"/>
                  </a:lnTo>
                </a:path>
                <a:path w="773429" h="113665">
                  <a:moveTo>
                    <a:pt x="19327" y="110317"/>
                  </a:moveTo>
                  <a:lnTo>
                    <a:pt x="23204" y="109735"/>
                  </a:lnTo>
                </a:path>
                <a:path w="773429" h="113665">
                  <a:moveTo>
                    <a:pt x="15478" y="110871"/>
                  </a:moveTo>
                  <a:lnTo>
                    <a:pt x="19327" y="110317"/>
                  </a:lnTo>
                </a:path>
                <a:path w="773429" h="113665">
                  <a:moveTo>
                    <a:pt x="11601" y="111453"/>
                  </a:moveTo>
                  <a:lnTo>
                    <a:pt x="15478" y="110871"/>
                  </a:lnTo>
                </a:path>
                <a:path w="773429" h="113665">
                  <a:moveTo>
                    <a:pt x="7725" y="112008"/>
                  </a:moveTo>
                  <a:lnTo>
                    <a:pt x="11601" y="111453"/>
                  </a:lnTo>
                </a:path>
                <a:path w="773429" h="113665">
                  <a:moveTo>
                    <a:pt x="3876" y="112590"/>
                  </a:moveTo>
                  <a:lnTo>
                    <a:pt x="7725" y="112008"/>
                  </a:lnTo>
                </a:path>
                <a:path w="773429" h="113665">
                  <a:moveTo>
                    <a:pt x="0" y="113144"/>
                  </a:moveTo>
                  <a:lnTo>
                    <a:pt x="3876" y="11259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273903" y="8174973"/>
              <a:ext cx="2707005" cy="396240"/>
            </a:xfrm>
            <a:custGeom>
              <a:avLst/>
              <a:gdLst/>
              <a:ahLst/>
              <a:cxnLst/>
              <a:rect l="l" t="t" r="r" b="b"/>
              <a:pathLst>
                <a:path w="2707004" h="396240">
                  <a:moveTo>
                    <a:pt x="382817" y="328762"/>
                  </a:moveTo>
                  <a:lnTo>
                    <a:pt x="386694" y="328124"/>
                  </a:lnTo>
                </a:path>
                <a:path w="2707004" h="396240">
                  <a:moveTo>
                    <a:pt x="378941" y="329455"/>
                  </a:moveTo>
                  <a:lnTo>
                    <a:pt x="382817" y="328762"/>
                  </a:lnTo>
                </a:path>
                <a:path w="2707004" h="396240">
                  <a:moveTo>
                    <a:pt x="375092" y="330175"/>
                  </a:moveTo>
                  <a:lnTo>
                    <a:pt x="378941" y="329455"/>
                  </a:lnTo>
                </a:path>
                <a:path w="2707004" h="396240">
                  <a:moveTo>
                    <a:pt x="371215" y="330868"/>
                  </a:moveTo>
                  <a:lnTo>
                    <a:pt x="375092" y="330175"/>
                  </a:lnTo>
                </a:path>
                <a:path w="2707004" h="396240">
                  <a:moveTo>
                    <a:pt x="367338" y="331644"/>
                  </a:moveTo>
                  <a:lnTo>
                    <a:pt x="371215" y="330868"/>
                  </a:lnTo>
                </a:path>
                <a:path w="2707004" h="396240">
                  <a:moveTo>
                    <a:pt x="363489" y="332282"/>
                  </a:moveTo>
                  <a:lnTo>
                    <a:pt x="367338" y="331644"/>
                  </a:lnTo>
                </a:path>
                <a:path w="2707004" h="396240">
                  <a:moveTo>
                    <a:pt x="359613" y="332975"/>
                  </a:moveTo>
                  <a:lnTo>
                    <a:pt x="363489" y="332282"/>
                  </a:lnTo>
                </a:path>
                <a:path w="2707004" h="396240">
                  <a:moveTo>
                    <a:pt x="355736" y="333695"/>
                  </a:moveTo>
                  <a:lnTo>
                    <a:pt x="359613" y="332975"/>
                  </a:lnTo>
                </a:path>
                <a:path w="2707004" h="396240">
                  <a:moveTo>
                    <a:pt x="351887" y="334388"/>
                  </a:moveTo>
                  <a:lnTo>
                    <a:pt x="355736" y="333695"/>
                  </a:lnTo>
                </a:path>
                <a:path w="2707004" h="396240">
                  <a:moveTo>
                    <a:pt x="348010" y="335109"/>
                  </a:moveTo>
                  <a:lnTo>
                    <a:pt x="351887" y="334388"/>
                  </a:lnTo>
                </a:path>
                <a:path w="2707004" h="396240">
                  <a:moveTo>
                    <a:pt x="344162" y="335802"/>
                  </a:moveTo>
                  <a:lnTo>
                    <a:pt x="348010" y="335109"/>
                  </a:lnTo>
                </a:path>
                <a:path w="2707004" h="396240">
                  <a:moveTo>
                    <a:pt x="340285" y="336495"/>
                  </a:moveTo>
                  <a:lnTo>
                    <a:pt x="344162" y="335802"/>
                  </a:lnTo>
                </a:path>
                <a:path w="2707004" h="396240">
                  <a:moveTo>
                    <a:pt x="336408" y="337216"/>
                  </a:moveTo>
                  <a:lnTo>
                    <a:pt x="340285" y="336495"/>
                  </a:lnTo>
                </a:path>
                <a:path w="2707004" h="396240">
                  <a:moveTo>
                    <a:pt x="332559" y="337909"/>
                  </a:moveTo>
                  <a:lnTo>
                    <a:pt x="336408" y="337216"/>
                  </a:lnTo>
                </a:path>
                <a:path w="2707004" h="396240">
                  <a:moveTo>
                    <a:pt x="328683" y="338601"/>
                  </a:moveTo>
                  <a:lnTo>
                    <a:pt x="332559" y="337909"/>
                  </a:lnTo>
                </a:path>
                <a:path w="2707004" h="396240">
                  <a:moveTo>
                    <a:pt x="324806" y="339322"/>
                  </a:moveTo>
                  <a:lnTo>
                    <a:pt x="328683" y="338601"/>
                  </a:lnTo>
                </a:path>
                <a:path w="2707004" h="396240">
                  <a:moveTo>
                    <a:pt x="320957" y="340015"/>
                  </a:moveTo>
                  <a:lnTo>
                    <a:pt x="324806" y="339322"/>
                  </a:lnTo>
                </a:path>
                <a:path w="2707004" h="396240">
                  <a:moveTo>
                    <a:pt x="317080" y="340680"/>
                  </a:moveTo>
                  <a:lnTo>
                    <a:pt x="320957" y="340015"/>
                  </a:lnTo>
                </a:path>
                <a:path w="2707004" h="396240">
                  <a:moveTo>
                    <a:pt x="313204" y="341373"/>
                  </a:moveTo>
                  <a:lnTo>
                    <a:pt x="317080" y="340680"/>
                  </a:lnTo>
                </a:path>
                <a:path w="2707004" h="396240">
                  <a:moveTo>
                    <a:pt x="309355" y="342066"/>
                  </a:moveTo>
                  <a:lnTo>
                    <a:pt x="313204" y="341373"/>
                  </a:lnTo>
                </a:path>
                <a:path w="2707004" h="396240">
                  <a:moveTo>
                    <a:pt x="305478" y="342787"/>
                  </a:moveTo>
                  <a:lnTo>
                    <a:pt x="309355" y="342066"/>
                  </a:lnTo>
                </a:path>
                <a:path w="2707004" h="396240">
                  <a:moveTo>
                    <a:pt x="301602" y="343480"/>
                  </a:moveTo>
                  <a:lnTo>
                    <a:pt x="305478" y="342787"/>
                  </a:lnTo>
                </a:path>
                <a:path w="2707004" h="396240">
                  <a:moveTo>
                    <a:pt x="297753" y="344201"/>
                  </a:moveTo>
                  <a:lnTo>
                    <a:pt x="301602" y="343480"/>
                  </a:lnTo>
                </a:path>
                <a:path w="2707004" h="396240">
                  <a:moveTo>
                    <a:pt x="293876" y="344838"/>
                  </a:moveTo>
                  <a:lnTo>
                    <a:pt x="297753" y="344201"/>
                  </a:lnTo>
                </a:path>
                <a:path w="2707004" h="396240">
                  <a:moveTo>
                    <a:pt x="290000" y="345531"/>
                  </a:moveTo>
                  <a:lnTo>
                    <a:pt x="293876" y="344838"/>
                  </a:lnTo>
                </a:path>
                <a:path w="2707004" h="396240">
                  <a:moveTo>
                    <a:pt x="286151" y="346252"/>
                  </a:moveTo>
                  <a:lnTo>
                    <a:pt x="290000" y="345531"/>
                  </a:lnTo>
                </a:path>
                <a:path w="2707004" h="396240">
                  <a:moveTo>
                    <a:pt x="282274" y="346945"/>
                  </a:moveTo>
                  <a:lnTo>
                    <a:pt x="286151" y="346252"/>
                  </a:lnTo>
                </a:path>
                <a:path w="2707004" h="396240">
                  <a:moveTo>
                    <a:pt x="278397" y="347665"/>
                  </a:moveTo>
                  <a:lnTo>
                    <a:pt x="282274" y="346945"/>
                  </a:lnTo>
                </a:path>
                <a:path w="2707004" h="396240">
                  <a:moveTo>
                    <a:pt x="274548" y="348303"/>
                  </a:moveTo>
                  <a:lnTo>
                    <a:pt x="278397" y="347665"/>
                  </a:lnTo>
                </a:path>
                <a:path w="2707004" h="396240">
                  <a:moveTo>
                    <a:pt x="270672" y="348996"/>
                  </a:moveTo>
                  <a:lnTo>
                    <a:pt x="274548" y="348303"/>
                  </a:lnTo>
                </a:path>
                <a:path w="2707004" h="396240">
                  <a:moveTo>
                    <a:pt x="266823" y="349716"/>
                  </a:moveTo>
                  <a:lnTo>
                    <a:pt x="270672" y="348996"/>
                  </a:lnTo>
                </a:path>
                <a:path w="2707004" h="396240">
                  <a:moveTo>
                    <a:pt x="262946" y="350409"/>
                  </a:moveTo>
                  <a:lnTo>
                    <a:pt x="266823" y="349716"/>
                  </a:lnTo>
                </a:path>
                <a:path w="2707004" h="396240">
                  <a:moveTo>
                    <a:pt x="259069" y="351075"/>
                  </a:moveTo>
                  <a:lnTo>
                    <a:pt x="262946" y="350409"/>
                  </a:lnTo>
                </a:path>
                <a:path w="2707004" h="396240">
                  <a:moveTo>
                    <a:pt x="255220" y="351768"/>
                  </a:moveTo>
                  <a:lnTo>
                    <a:pt x="259069" y="351075"/>
                  </a:lnTo>
                </a:path>
                <a:path w="2707004" h="396240">
                  <a:moveTo>
                    <a:pt x="251344" y="352461"/>
                  </a:moveTo>
                  <a:lnTo>
                    <a:pt x="255220" y="351768"/>
                  </a:lnTo>
                </a:path>
                <a:path w="2707004" h="396240">
                  <a:moveTo>
                    <a:pt x="247467" y="353181"/>
                  </a:moveTo>
                  <a:lnTo>
                    <a:pt x="251344" y="352461"/>
                  </a:lnTo>
                </a:path>
                <a:path w="2707004" h="396240">
                  <a:moveTo>
                    <a:pt x="243618" y="353819"/>
                  </a:moveTo>
                  <a:lnTo>
                    <a:pt x="247467" y="353181"/>
                  </a:lnTo>
                </a:path>
                <a:path w="2707004" h="396240">
                  <a:moveTo>
                    <a:pt x="239742" y="354539"/>
                  </a:moveTo>
                  <a:lnTo>
                    <a:pt x="243618" y="353819"/>
                  </a:lnTo>
                </a:path>
                <a:path w="2707004" h="396240">
                  <a:moveTo>
                    <a:pt x="235865" y="355232"/>
                  </a:moveTo>
                  <a:lnTo>
                    <a:pt x="239742" y="354539"/>
                  </a:lnTo>
                </a:path>
                <a:path w="2707004" h="396240">
                  <a:moveTo>
                    <a:pt x="232016" y="355898"/>
                  </a:moveTo>
                  <a:lnTo>
                    <a:pt x="235865" y="355232"/>
                  </a:lnTo>
                </a:path>
                <a:path w="2707004" h="396240">
                  <a:moveTo>
                    <a:pt x="228139" y="356591"/>
                  </a:moveTo>
                  <a:lnTo>
                    <a:pt x="232016" y="355898"/>
                  </a:lnTo>
                </a:path>
                <a:path w="2707004" h="396240">
                  <a:moveTo>
                    <a:pt x="224263" y="357283"/>
                  </a:moveTo>
                  <a:lnTo>
                    <a:pt x="228139" y="356591"/>
                  </a:lnTo>
                </a:path>
                <a:path w="2707004" h="396240">
                  <a:moveTo>
                    <a:pt x="220414" y="357949"/>
                  </a:moveTo>
                  <a:lnTo>
                    <a:pt x="224263" y="357283"/>
                  </a:lnTo>
                </a:path>
                <a:path w="2707004" h="396240">
                  <a:moveTo>
                    <a:pt x="216537" y="358642"/>
                  </a:moveTo>
                  <a:lnTo>
                    <a:pt x="220414" y="357949"/>
                  </a:lnTo>
                </a:path>
                <a:path w="2707004" h="396240">
                  <a:moveTo>
                    <a:pt x="212660" y="359362"/>
                  </a:moveTo>
                  <a:lnTo>
                    <a:pt x="216537" y="358642"/>
                  </a:lnTo>
                </a:path>
                <a:path w="2707004" h="396240">
                  <a:moveTo>
                    <a:pt x="208811" y="360000"/>
                  </a:moveTo>
                  <a:lnTo>
                    <a:pt x="212660" y="359362"/>
                  </a:lnTo>
                </a:path>
                <a:path w="2707004" h="396240">
                  <a:moveTo>
                    <a:pt x="204935" y="360693"/>
                  </a:moveTo>
                  <a:lnTo>
                    <a:pt x="208811" y="360000"/>
                  </a:lnTo>
                </a:path>
                <a:path w="2707004" h="396240">
                  <a:moveTo>
                    <a:pt x="201086" y="361358"/>
                  </a:moveTo>
                  <a:lnTo>
                    <a:pt x="204935" y="360693"/>
                  </a:lnTo>
                </a:path>
                <a:path w="2707004" h="396240">
                  <a:moveTo>
                    <a:pt x="197209" y="362051"/>
                  </a:moveTo>
                  <a:lnTo>
                    <a:pt x="201086" y="361358"/>
                  </a:lnTo>
                </a:path>
                <a:path w="2707004" h="396240">
                  <a:moveTo>
                    <a:pt x="193333" y="362772"/>
                  </a:moveTo>
                  <a:lnTo>
                    <a:pt x="197209" y="362051"/>
                  </a:lnTo>
                </a:path>
                <a:path w="2707004" h="396240">
                  <a:moveTo>
                    <a:pt x="189484" y="363409"/>
                  </a:moveTo>
                  <a:lnTo>
                    <a:pt x="193333" y="362772"/>
                  </a:lnTo>
                </a:path>
                <a:path w="2707004" h="396240">
                  <a:moveTo>
                    <a:pt x="185607" y="364102"/>
                  </a:moveTo>
                  <a:lnTo>
                    <a:pt x="189484" y="363409"/>
                  </a:lnTo>
                </a:path>
                <a:path w="2707004" h="396240">
                  <a:moveTo>
                    <a:pt x="181731" y="364767"/>
                  </a:moveTo>
                  <a:lnTo>
                    <a:pt x="185607" y="364102"/>
                  </a:lnTo>
                </a:path>
                <a:path w="2707004" h="396240">
                  <a:moveTo>
                    <a:pt x="177882" y="365460"/>
                  </a:moveTo>
                  <a:lnTo>
                    <a:pt x="181731" y="364767"/>
                  </a:lnTo>
                </a:path>
                <a:path w="2707004" h="396240">
                  <a:moveTo>
                    <a:pt x="174005" y="366125"/>
                  </a:moveTo>
                  <a:lnTo>
                    <a:pt x="177882" y="365460"/>
                  </a:lnTo>
                </a:path>
                <a:path w="2707004" h="396240">
                  <a:moveTo>
                    <a:pt x="170129" y="366818"/>
                  </a:moveTo>
                  <a:lnTo>
                    <a:pt x="174005" y="366125"/>
                  </a:lnTo>
                </a:path>
                <a:path w="2707004" h="396240">
                  <a:moveTo>
                    <a:pt x="166280" y="367456"/>
                  </a:moveTo>
                  <a:lnTo>
                    <a:pt x="170129" y="366818"/>
                  </a:lnTo>
                </a:path>
                <a:path w="2707004" h="396240">
                  <a:moveTo>
                    <a:pt x="162403" y="368177"/>
                  </a:moveTo>
                  <a:lnTo>
                    <a:pt x="166280" y="367456"/>
                  </a:lnTo>
                </a:path>
                <a:path w="2707004" h="396240">
                  <a:moveTo>
                    <a:pt x="158526" y="368814"/>
                  </a:moveTo>
                  <a:lnTo>
                    <a:pt x="162403" y="368177"/>
                  </a:lnTo>
                </a:path>
                <a:path w="2707004" h="396240">
                  <a:moveTo>
                    <a:pt x="154677" y="369535"/>
                  </a:moveTo>
                  <a:lnTo>
                    <a:pt x="158526" y="368814"/>
                  </a:lnTo>
                </a:path>
                <a:path w="2707004" h="396240">
                  <a:moveTo>
                    <a:pt x="150801" y="370172"/>
                  </a:moveTo>
                  <a:lnTo>
                    <a:pt x="154677" y="369535"/>
                  </a:lnTo>
                </a:path>
                <a:path w="2707004" h="396240">
                  <a:moveTo>
                    <a:pt x="146924" y="370893"/>
                  </a:moveTo>
                  <a:lnTo>
                    <a:pt x="150801" y="370172"/>
                  </a:lnTo>
                </a:path>
                <a:path w="2707004" h="396240">
                  <a:moveTo>
                    <a:pt x="143075" y="371530"/>
                  </a:moveTo>
                  <a:lnTo>
                    <a:pt x="146924" y="370893"/>
                  </a:lnTo>
                </a:path>
                <a:path w="2707004" h="396240">
                  <a:moveTo>
                    <a:pt x="139198" y="372223"/>
                  </a:moveTo>
                  <a:lnTo>
                    <a:pt x="143075" y="371530"/>
                  </a:lnTo>
                </a:path>
                <a:path w="2707004" h="396240">
                  <a:moveTo>
                    <a:pt x="135322" y="372889"/>
                  </a:moveTo>
                  <a:lnTo>
                    <a:pt x="139198" y="372223"/>
                  </a:lnTo>
                </a:path>
                <a:path w="2707004" h="396240">
                  <a:moveTo>
                    <a:pt x="131473" y="373582"/>
                  </a:moveTo>
                  <a:lnTo>
                    <a:pt x="135322" y="372889"/>
                  </a:lnTo>
                </a:path>
                <a:path w="2707004" h="396240">
                  <a:moveTo>
                    <a:pt x="127596" y="374247"/>
                  </a:moveTo>
                  <a:lnTo>
                    <a:pt x="131473" y="373582"/>
                  </a:lnTo>
                </a:path>
                <a:path w="2707004" h="396240">
                  <a:moveTo>
                    <a:pt x="123747" y="374884"/>
                  </a:moveTo>
                  <a:lnTo>
                    <a:pt x="127596" y="374247"/>
                  </a:lnTo>
                </a:path>
                <a:path w="2707004" h="396240">
                  <a:moveTo>
                    <a:pt x="119871" y="375577"/>
                  </a:moveTo>
                  <a:lnTo>
                    <a:pt x="123747" y="374884"/>
                  </a:lnTo>
                </a:path>
                <a:path w="2707004" h="396240">
                  <a:moveTo>
                    <a:pt x="115994" y="376242"/>
                  </a:moveTo>
                  <a:lnTo>
                    <a:pt x="119871" y="375577"/>
                  </a:lnTo>
                </a:path>
                <a:path w="2707004" h="396240">
                  <a:moveTo>
                    <a:pt x="112145" y="376880"/>
                  </a:moveTo>
                  <a:lnTo>
                    <a:pt x="115994" y="376242"/>
                  </a:lnTo>
                </a:path>
                <a:path w="2707004" h="396240">
                  <a:moveTo>
                    <a:pt x="108268" y="377601"/>
                  </a:moveTo>
                  <a:lnTo>
                    <a:pt x="112145" y="376880"/>
                  </a:lnTo>
                </a:path>
                <a:path w="2707004" h="396240">
                  <a:moveTo>
                    <a:pt x="104392" y="378238"/>
                  </a:moveTo>
                  <a:lnTo>
                    <a:pt x="108268" y="377601"/>
                  </a:lnTo>
                </a:path>
                <a:path w="2707004" h="396240">
                  <a:moveTo>
                    <a:pt x="100543" y="378903"/>
                  </a:moveTo>
                  <a:lnTo>
                    <a:pt x="104392" y="378238"/>
                  </a:lnTo>
                </a:path>
                <a:path w="2707004" h="396240">
                  <a:moveTo>
                    <a:pt x="96666" y="379596"/>
                  </a:moveTo>
                  <a:lnTo>
                    <a:pt x="100543" y="378903"/>
                  </a:lnTo>
                </a:path>
                <a:path w="2707004" h="396240">
                  <a:moveTo>
                    <a:pt x="92790" y="380234"/>
                  </a:moveTo>
                  <a:lnTo>
                    <a:pt x="96666" y="379596"/>
                  </a:lnTo>
                </a:path>
                <a:path w="2707004" h="396240">
                  <a:moveTo>
                    <a:pt x="88941" y="380899"/>
                  </a:moveTo>
                  <a:lnTo>
                    <a:pt x="92790" y="380234"/>
                  </a:lnTo>
                </a:path>
                <a:path w="2707004" h="396240">
                  <a:moveTo>
                    <a:pt x="85064" y="381592"/>
                  </a:moveTo>
                  <a:lnTo>
                    <a:pt x="88941" y="380899"/>
                  </a:lnTo>
                </a:path>
                <a:path w="2707004" h="396240">
                  <a:moveTo>
                    <a:pt x="81188" y="382257"/>
                  </a:moveTo>
                  <a:lnTo>
                    <a:pt x="85064" y="381592"/>
                  </a:lnTo>
                </a:path>
                <a:path w="2707004" h="396240">
                  <a:moveTo>
                    <a:pt x="77338" y="382895"/>
                  </a:moveTo>
                  <a:lnTo>
                    <a:pt x="81188" y="382257"/>
                  </a:lnTo>
                </a:path>
                <a:path w="2707004" h="396240">
                  <a:moveTo>
                    <a:pt x="73461" y="383560"/>
                  </a:moveTo>
                  <a:lnTo>
                    <a:pt x="77338" y="382895"/>
                  </a:lnTo>
                </a:path>
                <a:path w="2707004" h="396240">
                  <a:moveTo>
                    <a:pt x="69585" y="384253"/>
                  </a:moveTo>
                  <a:lnTo>
                    <a:pt x="73461" y="383560"/>
                  </a:lnTo>
                </a:path>
                <a:path w="2707004" h="396240">
                  <a:moveTo>
                    <a:pt x="65736" y="384890"/>
                  </a:moveTo>
                  <a:lnTo>
                    <a:pt x="69585" y="384253"/>
                  </a:lnTo>
                </a:path>
                <a:path w="2707004" h="396240">
                  <a:moveTo>
                    <a:pt x="61860" y="385556"/>
                  </a:moveTo>
                  <a:lnTo>
                    <a:pt x="65736" y="384890"/>
                  </a:lnTo>
                </a:path>
                <a:path w="2707004" h="396240">
                  <a:moveTo>
                    <a:pt x="58011" y="386193"/>
                  </a:moveTo>
                  <a:lnTo>
                    <a:pt x="61860" y="385556"/>
                  </a:lnTo>
                </a:path>
                <a:path w="2707004" h="396240">
                  <a:moveTo>
                    <a:pt x="54134" y="386858"/>
                  </a:moveTo>
                  <a:lnTo>
                    <a:pt x="58011" y="386193"/>
                  </a:lnTo>
                </a:path>
                <a:path w="2707004" h="396240">
                  <a:moveTo>
                    <a:pt x="50257" y="387496"/>
                  </a:moveTo>
                  <a:lnTo>
                    <a:pt x="54134" y="386858"/>
                  </a:lnTo>
                </a:path>
                <a:path w="2707004" h="396240">
                  <a:moveTo>
                    <a:pt x="46408" y="388217"/>
                  </a:moveTo>
                  <a:lnTo>
                    <a:pt x="50257" y="387496"/>
                  </a:lnTo>
                </a:path>
                <a:path w="2707004" h="396240">
                  <a:moveTo>
                    <a:pt x="42532" y="388854"/>
                  </a:moveTo>
                  <a:lnTo>
                    <a:pt x="46408" y="388217"/>
                  </a:lnTo>
                </a:path>
                <a:path w="2707004" h="396240">
                  <a:moveTo>
                    <a:pt x="38655" y="389492"/>
                  </a:moveTo>
                  <a:lnTo>
                    <a:pt x="42532" y="388854"/>
                  </a:lnTo>
                </a:path>
                <a:path w="2707004" h="396240">
                  <a:moveTo>
                    <a:pt x="34806" y="390157"/>
                  </a:moveTo>
                  <a:lnTo>
                    <a:pt x="38655" y="389492"/>
                  </a:lnTo>
                </a:path>
                <a:path w="2707004" h="396240">
                  <a:moveTo>
                    <a:pt x="30930" y="390794"/>
                  </a:moveTo>
                  <a:lnTo>
                    <a:pt x="34806" y="390157"/>
                  </a:lnTo>
                </a:path>
                <a:path w="2707004" h="396240">
                  <a:moveTo>
                    <a:pt x="27053" y="391460"/>
                  </a:moveTo>
                  <a:lnTo>
                    <a:pt x="30930" y="390794"/>
                  </a:lnTo>
                </a:path>
                <a:path w="2707004" h="396240">
                  <a:moveTo>
                    <a:pt x="23204" y="392097"/>
                  </a:moveTo>
                  <a:lnTo>
                    <a:pt x="27053" y="391460"/>
                  </a:lnTo>
                </a:path>
                <a:path w="2707004" h="396240">
                  <a:moveTo>
                    <a:pt x="19327" y="392762"/>
                  </a:moveTo>
                  <a:lnTo>
                    <a:pt x="23204" y="392097"/>
                  </a:lnTo>
                </a:path>
                <a:path w="2707004" h="396240">
                  <a:moveTo>
                    <a:pt x="15451" y="393400"/>
                  </a:moveTo>
                  <a:lnTo>
                    <a:pt x="19327" y="392762"/>
                  </a:lnTo>
                </a:path>
                <a:path w="2707004" h="396240">
                  <a:moveTo>
                    <a:pt x="11602" y="394037"/>
                  </a:moveTo>
                  <a:lnTo>
                    <a:pt x="15451" y="393400"/>
                  </a:lnTo>
                </a:path>
                <a:path w="2707004" h="396240">
                  <a:moveTo>
                    <a:pt x="7725" y="394703"/>
                  </a:moveTo>
                  <a:lnTo>
                    <a:pt x="11602" y="394037"/>
                  </a:lnTo>
                </a:path>
                <a:path w="2707004" h="396240">
                  <a:moveTo>
                    <a:pt x="3848" y="395340"/>
                  </a:moveTo>
                  <a:lnTo>
                    <a:pt x="7725" y="394703"/>
                  </a:lnTo>
                </a:path>
                <a:path w="2707004" h="396240">
                  <a:moveTo>
                    <a:pt x="0" y="396005"/>
                  </a:moveTo>
                  <a:lnTo>
                    <a:pt x="3848" y="395340"/>
                  </a:lnTo>
                </a:path>
                <a:path w="2707004" h="396240">
                  <a:moveTo>
                    <a:pt x="2702983" y="582"/>
                  </a:moveTo>
                  <a:lnTo>
                    <a:pt x="2706859" y="0"/>
                  </a:lnTo>
                </a:path>
                <a:path w="2707004" h="396240">
                  <a:moveTo>
                    <a:pt x="2699106" y="1136"/>
                  </a:moveTo>
                  <a:lnTo>
                    <a:pt x="2702983" y="582"/>
                  </a:lnTo>
                </a:path>
                <a:path w="2707004" h="396240">
                  <a:moveTo>
                    <a:pt x="2695257" y="1663"/>
                  </a:moveTo>
                  <a:lnTo>
                    <a:pt x="2699106" y="1136"/>
                  </a:lnTo>
                </a:path>
                <a:path w="2707004" h="396240">
                  <a:moveTo>
                    <a:pt x="2691380" y="2272"/>
                  </a:moveTo>
                  <a:lnTo>
                    <a:pt x="2695257" y="1663"/>
                  </a:lnTo>
                </a:path>
                <a:path w="2707004" h="396240">
                  <a:moveTo>
                    <a:pt x="2687504" y="2799"/>
                  </a:moveTo>
                  <a:lnTo>
                    <a:pt x="2691380" y="2272"/>
                  </a:lnTo>
                </a:path>
                <a:path w="2707004" h="396240">
                  <a:moveTo>
                    <a:pt x="2683682" y="3409"/>
                  </a:moveTo>
                  <a:lnTo>
                    <a:pt x="2687504" y="2799"/>
                  </a:lnTo>
                </a:path>
                <a:path w="2707004" h="396240">
                  <a:moveTo>
                    <a:pt x="2679778" y="3935"/>
                  </a:moveTo>
                  <a:lnTo>
                    <a:pt x="2683682" y="3409"/>
                  </a:lnTo>
                </a:path>
                <a:path w="2707004" h="396240">
                  <a:moveTo>
                    <a:pt x="2675929" y="4545"/>
                  </a:moveTo>
                  <a:lnTo>
                    <a:pt x="2679778" y="3935"/>
                  </a:lnTo>
                </a:path>
                <a:path w="2707004" h="396240">
                  <a:moveTo>
                    <a:pt x="2672053" y="5072"/>
                  </a:moveTo>
                  <a:lnTo>
                    <a:pt x="2675929" y="4545"/>
                  </a:lnTo>
                </a:path>
                <a:path w="2707004" h="396240">
                  <a:moveTo>
                    <a:pt x="2668204" y="5682"/>
                  </a:moveTo>
                  <a:lnTo>
                    <a:pt x="2672053" y="5072"/>
                  </a:lnTo>
                </a:path>
                <a:path w="2707004" h="396240">
                  <a:moveTo>
                    <a:pt x="2664327" y="6208"/>
                  </a:moveTo>
                  <a:lnTo>
                    <a:pt x="2668204" y="5682"/>
                  </a:lnTo>
                </a:path>
                <a:path w="2707004" h="396240">
                  <a:moveTo>
                    <a:pt x="2660450" y="6818"/>
                  </a:moveTo>
                  <a:lnTo>
                    <a:pt x="2664327" y="6208"/>
                  </a:lnTo>
                </a:path>
                <a:path w="2707004" h="396240">
                  <a:moveTo>
                    <a:pt x="2656601" y="7345"/>
                  </a:moveTo>
                  <a:lnTo>
                    <a:pt x="2660450" y="6818"/>
                  </a:lnTo>
                </a:path>
                <a:path w="2707004" h="396240">
                  <a:moveTo>
                    <a:pt x="2652725" y="7899"/>
                  </a:moveTo>
                  <a:lnTo>
                    <a:pt x="2656601" y="7345"/>
                  </a:lnTo>
                </a:path>
                <a:path w="2707004" h="396240">
                  <a:moveTo>
                    <a:pt x="2648848" y="8481"/>
                  </a:moveTo>
                  <a:lnTo>
                    <a:pt x="2652725" y="7899"/>
                  </a:lnTo>
                </a:path>
                <a:path w="2707004" h="396240">
                  <a:moveTo>
                    <a:pt x="2644972" y="9036"/>
                  </a:moveTo>
                  <a:lnTo>
                    <a:pt x="2648848" y="8481"/>
                  </a:lnTo>
                </a:path>
                <a:path w="2707004" h="396240">
                  <a:moveTo>
                    <a:pt x="2641123" y="9618"/>
                  </a:moveTo>
                  <a:lnTo>
                    <a:pt x="2644972" y="9036"/>
                  </a:lnTo>
                </a:path>
                <a:path w="2707004" h="396240">
                  <a:moveTo>
                    <a:pt x="2637246" y="10172"/>
                  </a:moveTo>
                  <a:lnTo>
                    <a:pt x="2641123" y="9618"/>
                  </a:lnTo>
                </a:path>
                <a:path w="2707004" h="396240">
                  <a:moveTo>
                    <a:pt x="2633369" y="10754"/>
                  </a:moveTo>
                  <a:lnTo>
                    <a:pt x="2637246" y="10172"/>
                  </a:lnTo>
                </a:path>
                <a:path w="2707004" h="396240">
                  <a:moveTo>
                    <a:pt x="2629548" y="11308"/>
                  </a:moveTo>
                  <a:lnTo>
                    <a:pt x="2633369" y="10754"/>
                  </a:lnTo>
                </a:path>
                <a:path w="2707004" h="396240">
                  <a:moveTo>
                    <a:pt x="2625644" y="11890"/>
                  </a:moveTo>
                  <a:lnTo>
                    <a:pt x="2629548" y="11308"/>
                  </a:lnTo>
                </a:path>
                <a:path w="2707004" h="396240">
                  <a:moveTo>
                    <a:pt x="2621767" y="12445"/>
                  </a:moveTo>
                  <a:lnTo>
                    <a:pt x="2625644" y="11890"/>
                  </a:lnTo>
                </a:path>
                <a:path w="2707004" h="396240">
                  <a:moveTo>
                    <a:pt x="2617946" y="13027"/>
                  </a:moveTo>
                  <a:lnTo>
                    <a:pt x="2621767" y="12445"/>
                  </a:lnTo>
                </a:path>
                <a:path w="2707004" h="396240">
                  <a:moveTo>
                    <a:pt x="2614042" y="13581"/>
                  </a:moveTo>
                  <a:lnTo>
                    <a:pt x="2617946" y="13027"/>
                  </a:lnTo>
                </a:path>
                <a:path w="2707004" h="396240">
                  <a:moveTo>
                    <a:pt x="2610165" y="14108"/>
                  </a:moveTo>
                  <a:lnTo>
                    <a:pt x="2614042" y="13581"/>
                  </a:lnTo>
                </a:path>
                <a:path w="2707004" h="396240">
                  <a:moveTo>
                    <a:pt x="2606316" y="14718"/>
                  </a:moveTo>
                  <a:lnTo>
                    <a:pt x="2610165" y="14108"/>
                  </a:lnTo>
                </a:path>
                <a:path w="2707004" h="396240">
                  <a:moveTo>
                    <a:pt x="2602439" y="15244"/>
                  </a:moveTo>
                  <a:lnTo>
                    <a:pt x="2606316" y="14718"/>
                  </a:lnTo>
                </a:path>
                <a:path w="2707004" h="396240">
                  <a:moveTo>
                    <a:pt x="2598590" y="15854"/>
                  </a:moveTo>
                  <a:lnTo>
                    <a:pt x="2602439" y="15244"/>
                  </a:lnTo>
                </a:path>
                <a:path w="2707004" h="396240">
                  <a:moveTo>
                    <a:pt x="2594714" y="16381"/>
                  </a:moveTo>
                  <a:lnTo>
                    <a:pt x="2598590" y="15854"/>
                  </a:lnTo>
                </a:path>
                <a:path w="2707004" h="396240">
                  <a:moveTo>
                    <a:pt x="2590865" y="16991"/>
                  </a:moveTo>
                  <a:lnTo>
                    <a:pt x="2594714" y="16381"/>
                  </a:lnTo>
                </a:path>
                <a:path w="2707004" h="396240">
                  <a:moveTo>
                    <a:pt x="2586988" y="17517"/>
                  </a:moveTo>
                  <a:lnTo>
                    <a:pt x="2590865" y="16991"/>
                  </a:lnTo>
                </a:path>
                <a:path w="2707004" h="396240">
                  <a:moveTo>
                    <a:pt x="2583112" y="18127"/>
                  </a:moveTo>
                  <a:lnTo>
                    <a:pt x="2586988" y="17517"/>
                  </a:lnTo>
                </a:path>
                <a:path w="2707004" h="396240">
                  <a:moveTo>
                    <a:pt x="2579235" y="18654"/>
                  </a:moveTo>
                  <a:lnTo>
                    <a:pt x="2583112" y="18127"/>
                  </a:lnTo>
                </a:path>
                <a:path w="2707004" h="396240">
                  <a:moveTo>
                    <a:pt x="2575386" y="19208"/>
                  </a:moveTo>
                  <a:lnTo>
                    <a:pt x="2579235" y="18654"/>
                  </a:lnTo>
                </a:path>
                <a:path w="2707004" h="396240">
                  <a:moveTo>
                    <a:pt x="2571509" y="19818"/>
                  </a:moveTo>
                  <a:lnTo>
                    <a:pt x="2575386" y="19208"/>
                  </a:lnTo>
                </a:path>
                <a:path w="2707004" h="396240">
                  <a:moveTo>
                    <a:pt x="2567633" y="20344"/>
                  </a:moveTo>
                  <a:lnTo>
                    <a:pt x="2571509" y="19818"/>
                  </a:lnTo>
                </a:path>
                <a:path w="2707004" h="396240">
                  <a:moveTo>
                    <a:pt x="2563784" y="20954"/>
                  </a:moveTo>
                  <a:lnTo>
                    <a:pt x="2567633" y="20344"/>
                  </a:lnTo>
                </a:path>
                <a:path w="2707004" h="396240">
                  <a:moveTo>
                    <a:pt x="2559907" y="21481"/>
                  </a:moveTo>
                  <a:lnTo>
                    <a:pt x="2563784" y="20954"/>
                  </a:lnTo>
                </a:path>
                <a:path w="2707004" h="396240">
                  <a:moveTo>
                    <a:pt x="2556030" y="22091"/>
                  </a:moveTo>
                  <a:lnTo>
                    <a:pt x="2559907" y="21481"/>
                  </a:lnTo>
                </a:path>
                <a:path w="2707004" h="396240">
                  <a:moveTo>
                    <a:pt x="2552182" y="22617"/>
                  </a:moveTo>
                  <a:lnTo>
                    <a:pt x="2556030" y="22091"/>
                  </a:lnTo>
                </a:path>
                <a:path w="2707004" h="396240">
                  <a:moveTo>
                    <a:pt x="2548305" y="23227"/>
                  </a:moveTo>
                  <a:lnTo>
                    <a:pt x="2552182" y="22617"/>
                  </a:lnTo>
                </a:path>
                <a:path w="2707004" h="396240">
                  <a:moveTo>
                    <a:pt x="2544429" y="23754"/>
                  </a:moveTo>
                  <a:lnTo>
                    <a:pt x="2548305" y="23227"/>
                  </a:lnTo>
                </a:path>
                <a:path w="2707004" h="396240">
                  <a:moveTo>
                    <a:pt x="2540580" y="24308"/>
                  </a:moveTo>
                  <a:lnTo>
                    <a:pt x="2544429" y="23754"/>
                  </a:lnTo>
                </a:path>
                <a:path w="2707004" h="396240">
                  <a:moveTo>
                    <a:pt x="2536731" y="24890"/>
                  </a:moveTo>
                  <a:lnTo>
                    <a:pt x="2540580" y="24308"/>
                  </a:lnTo>
                </a:path>
                <a:path w="2707004" h="396240">
                  <a:moveTo>
                    <a:pt x="2532854" y="25445"/>
                  </a:moveTo>
                  <a:lnTo>
                    <a:pt x="2536731" y="24890"/>
                  </a:lnTo>
                </a:path>
                <a:path w="2707004" h="396240">
                  <a:moveTo>
                    <a:pt x="2528977" y="26027"/>
                  </a:moveTo>
                  <a:lnTo>
                    <a:pt x="2532854" y="25445"/>
                  </a:lnTo>
                </a:path>
                <a:path w="2707004" h="396240">
                  <a:moveTo>
                    <a:pt x="2525100" y="26581"/>
                  </a:moveTo>
                  <a:lnTo>
                    <a:pt x="2528977" y="26027"/>
                  </a:lnTo>
                </a:path>
                <a:path w="2707004" h="396240">
                  <a:moveTo>
                    <a:pt x="2521252" y="27163"/>
                  </a:moveTo>
                  <a:lnTo>
                    <a:pt x="2525100" y="26581"/>
                  </a:lnTo>
                </a:path>
                <a:path w="2707004" h="396240">
                  <a:moveTo>
                    <a:pt x="2517375" y="27717"/>
                  </a:moveTo>
                  <a:lnTo>
                    <a:pt x="2521252" y="27163"/>
                  </a:lnTo>
                </a:path>
                <a:path w="2707004" h="396240">
                  <a:moveTo>
                    <a:pt x="2513499" y="28299"/>
                  </a:moveTo>
                  <a:lnTo>
                    <a:pt x="2517375" y="27717"/>
                  </a:lnTo>
                </a:path>
                <a:path w="2707004" h="396240">
                  <a:moveTo>
                    <a:pt x="2509650" y="28854"/>
                  </a:moveTo>
                  <a:lnTo>
                    <a:pt x="2513499" y="28299"/>
                  </a:lnTo>
                </a:path>
                <a:path w="2707004" h="396240">
                  <a:moveTo>
                    <a:pt x="2505773" y="29436"/>
                  </a:moveTo>
                  <a:lnTo>
                    <a:pt x="2509650" y="28854"/>
                  </a:lnTo>
                </a:path>
                <a:path w="2707004" h="396240">
                  <a:moveTo>
                    <a:pt x="2501896" y="29990"/>
                  </a:moveTo>
                  <a:lnTo>
                    <a:pt x="2505773" y="29436"/>
                  </a:lnTo>
                </a:path>
                <a:path w="2707004" h="396240">
                  <a:moveTo>
                    <a:pt x="2498074" y="30517"/>
                  </a:moveTo>
                  <a:lnTo>
                    <a:pt x="2501896" y="29990"/>
                  </a:lnTo>
                </a:path>
                <a:path w="2707004" h="396240">
                  <a:moveTo>
                    <a:pt x="2494170" y="31127"/>
                  </a:moveTo>
                  <a:lnTo>
                    <a:pt x="2498074" y="30517"/>
                  </a:lnTo>
                </a:path>
                <a:path w="2707004" h="396240">
                  <a:moveTo>
                    <a:pt x="2490294" y="31653"/>
                  </a:moveTo>
                  <a:lnTo>
                    <a:pt x="2494170" y="31127"/>
                  </a:lnTo>
                </a:path>
                <a:path w="2707004" h="396240">
                  <a:moveTo>
                    <a:pt x="2486445" y="32263"/>
                  </a:moveTo>
                  <a:lnTo>
                    <a:pt x="2490294" y="31653"/>
                  </a:lnTo>
                </a:path>
                <a:path w="2707004" h="396240">
                  <a:moveTo>
                    <a:pt x="2482568" y="32790"/>
                  </a:moveTo>
                  <a:lnTo>
                    <a:pt x="2486445" y="32263"/>
                  </a:lnTo>
                </a:path>
                <a:path w="2707004" h="396240">
                  <a:moveTo>
                    <a:pt x="2478691" y="33400"/>
                  </a:moveTo>
                  <a:lnTo>
                    <a:pt x="2482568" y="32790"/>
                  </a:lnTo>
                </a:path>
                <a:path w="2707004" h="396240">
                  <a:moveTo>
                    <a:pt x="2474843" y="33926"/>
                  </a:moveTo>
                  <a:lnTo>
                    <a:pt x="2478691" y="33400"/>
                  </a:lnTo>
                </a:path>
                <a:path w="2707004" h="396240">
                  <a:moveTo>
                    <a:pt x="2470966" y="34536"/>
                  </a:moveTo>
                  <a:lnTo>
                    <a:pt x="2474843" y="33926"/>
                  </a:lnTo>
                </a:path>
                <a:path w="2707004" h="396240">
                  <a:moveTo>
                    <a:pt x="2467090" y="35063"/>
                  </a:moveTo>
                  <a:lnTo>
                    <a:pt x="2470966" y="34536"/>
                  </a:lnTo>
                </a:path>
                <a:path w="2707004" h="396240">
                  <a:moveTo>
                    <a:pt x="2463241" y="35672"/>
                  </a:moveTo>
                  <a:lnTo>
                    <a:pt x="2467090" y="35063"/>
                  </a:lnTo>
                </a:path>
                <a:path w="2707004" h="396240">
                  <a:moveTo>
                    <a:pt x="2459364" y="36199"/>
                  </a:moveTo>
                  <a:lnTo>
                    <a:pt x="2463241" y="35672"/>
                  </a:lnTo>
                </a:path>
                <a:path w="2707004" h="396240">
                  <a:moveTo>
                    <a:pt x="2455515" y="36753"/>
                  </a:moveTo>
                  <a:lnTo>
                    <a:pt x="2459364" y="36199"/>
                  </a:lnTo>
                </a:path>
                <a:path w="2707004" h="396240">
                  <a:moveTo>
                    <a:pt x="2451638" y="37336"/>
                  </a:moveTo>
                  <a:lnTo>
                    <a:pt x="2455515" y="36753"/>
                  </a:lnTo>
                </a:path>
                <a:path w="2707004" h="396240">
                  <a:moveTo>
                    <a:pt x="2447762" y="37890"/>
                  </a:moveTo>
                  <a:lnTo>
                    <a:pt x="2451638" y="37336"/>
                  </a:lnTo>
                </a:path>
                <a:path w="2707004" h="396240">
                  <a:moveTo>
                    <a:pt x="2443913" y="38472"/>
                  </a:moveTo>
                  <a:lnTo>
                    <a:pt x="2447762" y="37890"/>
                  </a:lnTo>
                </a:path>
                <a:path w="2707004" h="396240">
                  <a:moveTo>
                    <a:pt x="2440036" y="39026"/>
                  </a:moveTo>
                  <a:lnTo>
                    <a:pt x="2443913" y="38472"/>
                  </a:lnTo>
                </a:path>
                <a:path w="2707004" h="396240">
                  <a:moveTo>
                    <a:pt x="2436159" y="39608"/>
                  </a:moveTo>
                  <a:lnTo>
                    <a:pt x="2440036" y="39026"/>
                  </a:lnTo>
                </a:path>
                <a:path w="2707004" h="396240">
                  <a:moveTo>
                    <a:pt x="2432310" y="40163"/>
                  </a:moveTo>
                  <a:lnTo>
                    <a:pt x="2436159" y="39608"/>
                  </a:lnTo>
                </a:path>
                <a:path w="2707004" h="396240">
                  <a:moveTo>
                    <a:pt x="2428434" y="40745"/>
                  </a:moveTo>
                  <a:lnTo>
                    <a:pt x="2432310" y="40163"/>
                  </a:lnTo>
                </a:path>
                <a:path w="2707004" h="396240">
                  <a:moveTo>
                    <a:pt x="2424557" y="41299"/>
                  </a:moveTo>
                  <a:lnTo>
                    <a:pt x="2428434" y="40745"/>
                  </a:lnTo>
                </a:path>
                <a:path w="2707004" h="396240">
                  <a:moveTo>
                    <a:pt x="2420708" y="41826"/>
                  </a:moveTo>
                  <a:lnTo>
                    <a:pt x="2424557" y="41299"/>
                  </a:lnTo>
                </a:path>
                <a:path w="2707004" h="396240">
                  <a:moveTo>
                    <a:pt x="2416832" y="42436"/>
                  </a:moveTo>
                  <a:lnTo>
                    <a:pt x="2420708" y="41826"/>
                  </a:lnTo>
                </a:path>
                <a:path w="2707004" h="396240">
                  <a:moveTo>
                    <a:pt x="2412955" y="42962"/>
                  </a:moveTo>
                  <a:lnTo>
                    <a:pt x="2416832" y="42436"/>
                  </a:lnTo>
                </a:path>
                <a:path w="2707004" h="396240">
                  <a:moveTo>
                    <a:pt x="2409106" y="43572"/>
                  </a:moveTo>
                  <a:lnTo>
                    <a:pt x="2412955" y="42962"/>
                  </a:lnTo>
                </a:path>
                <a:path w="2707004" h="396240">
                  <a:moveTo>
                    <a:pt x="2405229" y="44099"/>
                  </a:moveTo>
                  <a:lnTo>
                    <a:pt x="2409106" y="43572"/>
                  </a:lnTo>
                </a:path>
                <a:path w="2707004" h="396240">
                  <a:moveTo>
                    <a:pt x="2401353" y="44708"/>
                  </a:moveTo>
                  <a:lnTo>
                    <a:pt x="2405229" y="44099"/>
                  </a:lnTo>
                </a:path>
                <a:path w="2707004" h="396240">
                  <a:moveTo>
                    <a:pt x="2397504" y="45235"/>
                  </a:moveTo>
                  <a:lnTo>
                    <a:pt x="2401353" y="44708"/>
                  </a:lnTo>
                </a:path>
                <a:path w="2707004" h="396240">
                  <a:moveTo>
                    <a:pt x="2393627" y="45845"/>
                  </a:moveTo>
                  <a:lnTo>
                    <a:pt x="2397504" y="45235"/>
                  </a:lnTo>
                </a:path>
                <a:path w="2707004" h="396240">
                  <a:moveTo>
                    <a:pt x="2389778" y="46372"/>
                  </a:moveTo>
                  <a:lnTo>
                    <a:pt x="2393627" y="45845"/>
                  </a:lnTo>
                </a:path>
                <a:path w="2707004" h="396240">
                  <a:moveTo>
                    <a:pt x="2385902" y="46926"/>
                  </a:moveTo>
                  <a:lnTo>
                    <a:pt x="2389778" y="46372"/>
                  </a:lnTo>
                </a:path>
                <a:path w="2707004" h="396240">
                  <a:moveTo>
                    <a:pt x="2382025" y="47536"/>
                  </a:moveTo>
                  <a:lnTo>
                    <a:pt x="2385902" y="46926"/>
                  </a:lnTo>
                </a:path>
                <a:path w="2707004" h="396240">
                  <a:moveTo>
                    <a:pt x="2378176" y="48062"/>
                  </a:moveTo>
                  <a:lnTo>
                    <a:pt x="2382025" y="47536"/>
                  </a:lnTo>
                </a:path>
                <a:path w="2707004" h="396240">
                  <a:moveTo>
                    <a:pt x="2374299" y="48672"/>
                  </a:moveTo>
                  <a:lnTo>
                    <a:pt x="2378176" y="48062"/>
                  </a:lnTo>
                </a:path>
                <a:path w="2707004" h="396240">
                  <a:moveTo>
                    <a:pt x="2370423" y="49199"/>
                  </a:moveTo>
                  <a:lnTo>
                    <a:pt x="2374299" y="48672"/>
                  </a:lnTo>
                </a:path>
                <a:path w="2707004" h="396240">
                  <a:moveTo>
                    <a:pt x="2366574" y="49809"/>
                  </a:moveTo>
                  <a:lnTo>
                    <a:pt x="2370423" y="49199"/>
                  </a:lnTo>
                </a:path>
                <a:path w="2707004" h="396240">
                  <a:moveTo>
                    <a:pt x="2362697" y="50335"/>
                  </a:moveTo>
                  <a:lnTo>
                    <a:pt x="2366574" y="49809"/>
                  </a:lnTo>
                </a:path>
                <a:path w="2707004" h="396240">
                  <a:moveTo>
                    <a:pt x="2358821" y="50945"/>
                  </a:moveTo>
                  <a:lnTo>
                    <a:pt x="2362697" y="50335"/>
                  </a:lnTo>
                </a:path>
                <a:path w="2707004" h="396240">
                  <a:moveTo>
                    <a:pt x="2354972" y="51472"/>
                  </a:moveTo>
                  <a:lnTo>
                    <a:pt x="2358821" y="50945"/>
                  </a:lnTo>
                </a:path>
                <a:path w="2707004" h="396240">
                  <a:moveTo>
                    <a:pt x="2351095" y="52081"/>
                  </a:moveTo>
                  <a:lnTo>
                    <a:pt x="2354972" y="51472"/>
                  </a:lnTo>
                </a:path>
                <a:path w="2707004" h="396240">
                  <a:moveTo>
                    <a:pt x="2347218" y="52608"/>
                  </a:moveTo>
                  <a:lnTo>
                    <a:pt x="2351095" y="52081"/>
                  </a:lnTo>
                </a:path>
                <a:path w="2707004" h="396240">
                  <a:moveTo>
                    <a:pt x="2343370" y="53162"/>
                  </a:moveTo>
                  <a:lnTo>
                    <a:pt x="2347218" y="52608"/>
                  </a:lnTo>
                </a:path>
                <a:path w="2707004" h="396240">
                  <a:moveTo>
                    <a:pt x="2339493" y="53744"/>
                  </a:moveTo>
                  <a:lnTo>
                    <a:pt x="2343370" y="53162"/>
                  </a:lnTo>
                </a:path>
                <a:path w="2707004" h="396240">
                  <a:moveTo>
                    <a:pt x="2335616" y="54299"/>
                  </a:moveTo>
                  <a:lnTo>
                    <a:pt x="2339493" y="53744"/>
                  </a:lnTo>
                </a:path>
                <a:path w="2707004" h="396240">
                  <a:moveTo>
                    <a:pt x="2331767" y="54881"/>
                  </a:moveTo>
                  <a:lnTo>
                    <a:pt x="2335616" y="54299"/>
                  </a:lnTo>
                </a:path>
                <a:path w="2707004" h="396240">
                  <a:moveTo>
                    <a:pt x="2327891" y="55435"/>
                  </a:moveTo>
                  <a:lnTo>
                    <a:pt x="2331767" y="54881"/>
                  </a:lnTo>
                </a:path>
                <a:path w="2707004" h="396240">
                  <a:moveTo>
                    <a:pt x="2324014" y="56017"/>
                  </a:moveTo>
                  <a:lnTo>
                    <a:pt x="2327891" y="55435"/>
                  </a:lnTo>
                </a:path>
                <a:path w="2707004" h="396240">
                  <a:moveTo>
                    <a:pt x="2320165" y="56572"/>
                  </a:moveTo>
                  <a:lnTo>
                    <a:pt x="2324014" y="56017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60587" y="8355843"/>
              <a:ext cx="773430" cy="147320"/>
            </a:xfrm>
            <a:custGeom>
              <a:avLst/>
              <a:gdLst/>
              <a:ahLst/>
              <a:cxnLst/>
              <a:rect l="l" t="t" r="r" b="b"/>
              <a:pathLst>
                <a:path w="773429" h="147320">
                  <a:moveTo>
                    <a:pt x="769539" y="748"/>
                  </a:moveTo>
                  <a:lnTo>
                    <a:pt x="773416" y="0"/>
                  </a:lnTo>
                </a:path>
                <a:path w="773429" h="147320">
                  <a:moveTo>
                    <a:pt x="765663" y="1496"/>
                  </a:moveTo>
                  <a:lnTo>
                    <a:pt x="769539" y="748"/>
                  </a:lnTo>
                </a:path>
                <a:path w="773429" h="147320">
                  <a:moveTo>
                    <a:pt x="761814" y="2272"/>
                  </a:moveTo>
                  <a:lnTo>
                    <a:pt x="765663" y="1496"/>
                  </a:lnTo>
                </a:path>
                <a:path w="773429" h="147320">
                  <a:moveTo>
                    <a:pt x="757937" y="3021"/>
                  </a:moveTo>
                  <a:lnTo>
                    <a:pt x="761814" y="2272"/>
                  </a:lnTo>
                </a:path>
                <a:path w="773429" h="147320">
                  <a:moveTo>
                    <a:pt x="754060" y="3825"/>
                  </a:moveTo>
                  <a:lnTo>
                    <a:pt x="757937" y="3021"/>
                  </a:lnTo>
                </a:path>
                <a:path w="773429" h="147320">
                  <a:moveTo>
                    <a:pt x="750211" y="4601"/>
                  </a:moveTo>
                  <a:lnTo>
                    <a:pt x="754060" y="3825"/>
                  </a:lnTo>
                </a:path>
                <a:path w="773429" h="147320">
                  <a:moveTo>
                    <a:pt x="746335" y="5349"/>
                  </a:moveTo>
                  <a:lnTo>
                    <a:pt x="750211" y="4601"/>
                  </a:lnTo>
                </a:path>
                <a:path w="773429" h="147320">
                  <a:moveTo>
                    <a:pt x="742458" y="6097"/>
                  </a:moveTo>
                  <a:lnTo>
                    <a:pt x="746335" y="5349"/>
                  </a:lnTo>
                </a:path>
                <a:path w="773429" h="147320">
                  <a:moveTo>
                    <a:pt x="738609" y="6874"/>
                  </a:moveTo>
                  <a:lnTo>
                    <a:pt x="742458" y="6097"/>
                  </a:lnTo>
                </a:path>
                <a:path w="773429" h="147320">
                  <a:moveTo>
                    <a:pt x="734732" y="7622"/>
                  </a:moveTo>
                  <a:lnTo>
                    <a:pt x="738609" y="6874"/>
                  </a:lnTo>
                </a:path>
                <a:path w="773429" h="147320">
                  <a:moveTo>
                    <a:pt x="730883" y="8370"/>
                  </a:moveTo>
                  <a:lnTo>
                    <a:pt x="734732" y="7622"/>
                  </a:lnTo>
                </a:path>
                <a:path w="773429" h="147320">
                  <a:moveTo>
                    <a:pt x="727007" y="9146"/>
                  </a:moveTo>
                  <a:lnTo>
                    <a:pt x="730883" y="8370"/>
                  </a:lnTo>
                </a:path>
                <a:path w="773429" h="147320">
                  <a:moveTo>
                    <a:pt x="723130" y="9895"/>
                  </a:moveTo>
                  <a:lnTo>
                    <a:pt x="727007" y="9146"/>
                  </a:lnTo>
                </a:path>
                <a:path w="773429" h="147320">
                  <a:moveTo>
                    <a:pt x="719281" y="10643"/>
                  </a:moveTo>
                  <a:lnTo>
                    <a:pt x="723130" y="9895"/>
                  </a:lnTo>
                </a:path>
                <a:path w="773429" h="147320">
                  <a:moveTo>
                    <a:pt x="715405" y="11419"/>
                  </a:moveTo>
                  <a:lnTo>
                    <a:pt x="719281" y="10643"/>
                  </a:lnTo>
                </a:path>
                <a:path w="773429" h="147320">
                  <a:moveTo>
                    <a:pt x="711528" y="12168"/>
                  </a:moveTo>
                  <a:lnTo>
                    <a:pt x="715405" y="11419"/>
                  </a:lnTo>
                </a:path>
                <a:path w="773429" h="147320">
                  <a:moveTo>
                    <a:pt x="707679" y="12916"/>
                  </a:moveTo>
                  <a:lnTo>
                    <a:pt x="711528" y="12168"/>
                  </a:lnTo>
                </a:path>
                <a:path w="773429" h="147320">
                  <a:moveTo>
                    <a:pt x="703802" y="13692"/>
                  </a:moveTo>
                  <a:lnTo>
                    <a:pt x="707679" y="12916"/>
                  </a:lnTo>
                </a:path>
                <a:path w="773429" h="147320">
                  <a:moveTo>
                    <a:pt x="699926" y="14441"/>
                  </a:moveTo>
                  <a:lnTo>
                    <a:pt x="703802" y="13692"/>
                  </a:lnTo>
                </a:path>
                <a:path w="773429" h="147320">
                  <a:moveTo>
                    <a:pt x="696077" y="15189"/>
                  </a:moveTo>
                  <a:lnTo>
                    <a:pt x="699926" y="14441"/>
                  </a:lnTo>
                </a:path>
                <a:path w="773429" h="147320">
                  <a:moveTo>
                    <a:pt x="692200" y="15965"/>
                  </a:moveTo>
                  <a:lnTo>
                    <a:pt x="696077" y="15189"/>
                  </a:lnTo>
                </a:path>
                <a:path w="773429" h="147320">
                  <a:moveTo>
                    <a:pt x="688323" y="16713"/>
                  </a:moveTo>
                  <a:lnTo>
                    <a:pt x="692200" y="15965"/>
                  </a:lnTo>
                </a:path>
                <a:path w="773429" h="147320">
                  <a:moveTo>
                    <a:pt x="684474" y="17490"/>
                  </a:moveTo>
                  <a:lnTo>
                    <a:pt x="688323" y="16713"/>
                  </a:lnTo>
                </a:path>
                <a:path w="773429" h="147320">
                  <a:moveTo>
                    <a:pt x="680598" y="18238"/>
                  </a:moveTo>
                  <a:lnTo>
                    <a:pt x="684474" y="17490"/>
                  </a:lnTo>
                </a:path>
                <a:path w="773429" h="147320">
                  <a:moveTo>
                    <a:pt x="676721" y="18986"/>
                  </a:moveTo>
                  <a:lnTo>
                    <a:pt x="680598" y="18238"/>
                  </a:lnTo>
                </a:path>
                <a:path w="773429" h="147320">
                  <a:moveTo>
                    <a:pt x="672872" y="19762"/>
                  </a:moveTo>
                  <a:lnTo>
                    <a:pt x="676721" y="18986"/>
                  </a:lnTo>
                </a:path>
                <a:path w="773429" h="147320">
                  <a:moveTo>
                    <a:pt x="668996" y="20455"/>
                  </a:moveTo>
                  <a:lnTo>
                    <a:pt x="672872" y="19762"/>
                  </a:lnTo>
                </a:path>
                <a:path w="773429" h="147320">
                  <a:moveTo>
                    <a:pt x="665119" y="21204"/>
                  </a:moveTo>
                  <a:lnTo>
                    <a:pt x="668996" y="20455"/>
                  </a:lnTo>
                </a:path>
                <a:path w="773429" h="147320">
                  <a:moveTo>
                    <a:pt x="661270" y="21980"/>
                  </a:moveTo>
                  <a:lnTo>
                    <a:pt x="665119" y="21204"/>
                  </a:lnTo>
                </a:path>
                <a:path w="773429" h="147320">
                  <a:moveTo>
                    <a:pt x="657394" y="22728"/>
                  </a:moveTo>
                  <a:lnTo>
                    <a:pt x="661270" y="21980"/>
                  </a:lnTo>
                </a:path>
                <a:path w="773429" h="147320">
                  <a:moveTo>
                    <a:pt x="653545" y="23477"/>
                  </a:moveTo>
                  <a:lnTo>
                    <a:pt x="657394" y="22728"/>
                  </a:lnTo>
                </a:path>
                <a:path w="773429" h="147320">
                  <a:moveTo>
                    <a:pt x="649668" y="24253"/>
                  </a:moveTo>
                  <a:lnTo>
                    <a:pt x="653545" y="23477"/>
                  </a:lnTo>
                </a:path>
                <a:path w="773429" h="147320">
                  <a:moveTo>
                    <a:pt x="645791" y="25001"/>
                  </a:moveTo>
                  <a:lnTo>
                    <a:pt x="649668" y="24253"/>
                  </a:lnTo>
                </a:path>
                <a:path w="773429" h="147320">
                  <a:moveTo>
                    <a:pt x="641942" y="25749"/>
                  </a:moveTo>
                  <a:lnTo>
                    <a:pt x="645791" y="25001"/>
                  </a:lnTo>
                </a:path>
                <a:path w="773429" h="147320">
                  <a:moveTo>
                    <a:pt x="638066" y="26526"/>
                  </a:moveTo>
                  <a:lnTo>
                    <a:pt x="641942" y="25749"/>
                  </a:lnTo>
                </a:path>
                <a:path w="773429" h="147320">
                  <a:moveTo>
                    <a:pt x="634189" y="27274"/>
                  </a:moveTo>
                  <a:lnTo>
                    <a:pt x="638066" y="26526"/>
                  </a:lnTo>
                </a:path>
                <a:path w="773429" h="147320">
                  <a:moveTo>
                    <a:pt x="630340" y="28022"/>
                  </a:moveTo>
                  <a:lnTo>
                    <a:pt x="634189" y="27274"/>
                  </a:lnTo>
                </a:path>
                <a:path w="773429" h="147320">
                  <a:moveTo>
                    <a:pt x="626464" y="28798"/>
                  </a:moveTo>
                  <a:lnTo>
                    <a:pt x="630340" y="28022"/>
                  </a:lnTo>
                </a:path>
                <a:path w="773429" h="147320">
                  <a:moveTo>
                    <a:pt x="622587" y="29547"/>
                  </a:moveTo>
                  <a:lnTo>
                    <a:pt x="626464" y="28798"/>
                  </a:lnTo>
                </a:path>
                <a:path w="773429" h="147320">
                  <a:moveTo>
                    <a:pt x="618738" y="30295"/>
                  </a:moveTo>
                  <a:lnTo>
                    <a:pt x="622587" y="29547"/>
                  </a:lnTo>
                </a:path>
                <a:path w="773429" h="147320">
                  <a:moveTo>
                    <a:pt x="614861" y="31016"/>
                  </a:moveTo>
                  <a:lnTo>
                    <a:pt x="618738" y="30295"/>
                  </a:lnTo>
                </a:path>
                <a:path w="773429" h="147320">
                  <a:moveTo>
                    <a:pt x="610985" y="31764"/>
                  </a:moveTo>
                  <a:lnTo>
                    <a:pt x="614861" y="31016"/>
                  </a:lnTo>
                </a:path>
                <a:path w="773429" h="147320">
                  <a:moveTo>
                    <a:pt x="607136" y="32513"/>
                  </a:moveTo>
                  <a:lnTo>
                    <a:pt x="610985" y="31764"/>
                  </a:lnTo>
                </a:path>
                <a:path w="773429" h="147320">
                  <a:moveTo>
                    <a:pt x="603259" y="33289"/>
                  </a:moveTo>
                  <a:lnTo>
                    <a:pt x="607136" y="32513"/>
                  </a:lnTo>
                </a:path>
                <a:path w="773429" h="147320">
                  <a:moveTo>
                    <a:pt x="599382" y="34037"/>
                  </a:moveTo>
                  <a:lnTo>
                    <a:pt x="603259" y="33289"/>
                  </a:lnTo>
                </a:path>
                <a:path w="773429" h="147320">
                  <a:moveTo>
                    <a:pt x="595534" y="34813"/>
                  </a:moveTo>
                  <a:lnTo>
                    <a:pt x="599382" y="34037"/>
                  </a:lnTo>
                </a:path>
                <a:path w="773429" h="147320">
                  <a:moveTo>
                    <a:pt x="591657" y="35562"/>
                  </a:moveTo>
                  <a:lnTo>
                    <a:pt x="595534" y="34813"/>
                  </a:lnTo>
                </a:path>
                <a:path w="773429" h="147320">
                  <a:moveTo>
                    <a:pt x="587808" y="36310"/>
                  </a:moveTo>
                  <a:lnTo>
                    <a:pt x="591657" y="35562"/>
                  </a:lnTo>
                </a:path>
                <a:path w="773429" h="147320">
                  <a:moveTo>
                    <a:pt x="583931" y="37086"/>
                  </a:moveTo>
                  <a:lnTo>
                    <a:pt x="587808" y="36310"/>
                  </a:lnTo>
                </a:path>
                <a:path w="773429" h="147320">
                  <a:moveTo>
                    <a:pt x="580055" y="37779"/>
                  </a:moveTo>
                  <a:lnTo>
                    <a:pt x="583931" y="37086"/>
                  </a:lnTo>
                </a:path>
                <a:path w="773429" h="147320">
                  <a:moveTo>
                    <a:pt x="576206" y="38527"/>
                  </a:moveTo>
                  <a:lnTo>
                    <a:pt x="580055" y="37779"/>
                  </a:lnTo>
                </a:path>
                <a:path w="773429" h="147320">
                  <a:moveTo>
                    <a:pt x="572329" y="39304"/>
                  </a:moveTo>
                  <a:lnTo>
                    <a:pt x="576206" y="38527"/>
                  </a:lnTo>
                </a:path>
                <a:path w="773429" h="147320">
                  <a:moveTo>
                    <a:pt x="568452" y="40052"/>
                  </a:moveTo>
                  <a:lnTo>
                    <a:pt x="572329" y="39304"/>
                  </a:lnTo>
                </a:path>
                <a:path w="773429" h="147320">
                  <a:moveTo>
                    <a:pt x="564603" y="40800"/>
                  </a:moveTo>
                  <a:lnTo>
                    <a:pt x="568452" y="40052"/>
                  </a:lnTo>
                </a:path>
                <a:path w="773429" h="147320">
                  <a:moveTo>
                    <a:pt x="560727" y="41576"/>
                  </a:moveTo>
                  <a:lnTo>
                    <a:pt x="564603" y="40800"/>
                  </a:lnTo>
                </a:path>
                <a:path w="773429" h="147320">
                  <a:moveTo>
                    <a:pt x="556850" y="42269"/>
                  </a:moveTo>
                  <a:lnTo>
                    <a:pt x="560727" y="41576"/>
                  </a:lnTo>
                </a:path>
                <a:path w="773429" h="147320">
                  <a:moveTo>
                    <a:pt x="553002" y="43018"/>
                  </a:moveTo>
                  <a:lnTo>
                    <a:pt x="556850" y="42269"/>
                  </a:lnTo>
                </a:path>
                <a:path w="773429" h="147320">
                  <a:moveTo>
                    <a:pt x="549125" y="43794"/>
                  </a:moveTo>
                  <a:lnTo>
                    <a:pt x="553002" y="43018"/>
                  </a:lnTo>
                </a:path>
                <a:path w="773429" h="147320">
                  <a:moveTo>
                    <a:pt x="545248" y="44542"/>
                  </a:moveTo>
                  <a:lnTo>
                    <a:pt x="549125" y="43794"/>
                  </a:lnTo>
                </a:path>
                <a:path w="773429" h="147320">
                  <a:moveTo>
                    <a:pt x="541399" y="45291"/>
                  </a:moveTo>
                  <a:lnTo>
                    <a:pt x="545248" y="44542"/>
                  </a:lnTo>
                </a:path>
                <a:path w="773429" h="147320">
                  <a:moveTo>
                    <a:pt x="537523" y="46067"/>
                  </a:moveTo>
                  <a:lnTo>
                    <a:pt x="541399" y="45291"/>
                  </a:lnTo>
                </a:path>
                <a:path w="773429" h="147320">
                  <a:moveTo>
                    <a:pt x="533646" y="46760"/>
                  </a:moveTo>
                  <a:lnTo>
                    <a:pt x="537523" y="46067"/>
                  </a:lnTo>
                </a:path>
                <a:path w="773429" h="147320">
                  <a:moveTo>
                    <a:pt x="529797" y="47536"/>
                  </a:moveTo>
                  <a:lnTo>
                    <a:pt x="533646" y="46760"/>
                  </a:lnTo>
                </a:path>
                <a:path w="773429" h="147320">
                  <a:moveTo>
                    <a:pt x="525920" y="48284"/>
                  </a:moveTo>
                  <a:lnTo>
                    <a:pt x="529797" y="47536"/>
                  </a:lnTo>
                </a:path>
                <a:path w="773429" h="147320">
                  <a:moveTo>
                    <a:pt x="522044" y="49033"/>
                  </a:moveTo>
                  <a:lnTo>
                    <a:pt x="525920" y="48284"/>
                  </a:lnTo>
                </a:path>
                <a:path w="773429" h="147320">
                  <a:moveTo>
                    <a:pt x="518195" y="49809"/>
                  </a:moveTo>
                  <a:lnTo>
                    <a:pt x="522044" y="49033"/>
                  </a:lnTo>
                </a:path>
                <a:path w="773429" h="147320">
                  <a:moveTo>
                    <a:pt x="514318" y="50502"/>
                  </a:moveTo>
                  <a:lnTo>
                    <a:pt x="518195" y="49809"/>
                  </a:lnTo>
                </a:path>
                <a:path w="773429" h="147320">
                  <a:moveTo>
                    <a:pt x="510469" y="51250"/>
                  </a:moveTo>
                  <a:lnTo>
                    <a:pt x="514318" y="50502"/>
                  </a:lnTo>
                </a:path>
                <a:path w="773429" h="147320">
                  <a:moveTo>
                    <a:pt x="506592" y="52026"/>
                  </a:moveTo>
                  <a:lnTo>
                    <a:pt x="510469" y="51250"/>
                  </a:lnTo>
                </a:path>
                <a:path w="773429" h="147320">
                  <a:moveTo>
                    <a:pt x="502716" y="52774"/>
                  </a:moveTo>
                  <a:lnTo>
                    <a:pt x="506592" y="52026"/>
                  </a:lnTo>
                </a:path>
                <a:path w="773429" h="147320">
                  <a:moveTo>
                    <a:pt x="498867" y="53467"/>
                  </a:moveTo>
                  <a:lnTo>
                    <a:pt x="502716" y="52774"/>
                  </a:lnTo>
                </a:path>
                <a:path w="773429" h="147320">
                  <a:moveTo>
                    <a:pt x="494990" y="54243"/>
                  </a:moveTo>
                  <a:lnTo>
                    <a:pt x="498867" y="53467"/>
                  </a:lnTo>
                </a:path>
                <a:path w="773429" h="147320">
                  <a:moveTo>
                    <a:pt x="491114" y="54992"/>
                  </a:moveTo>
                  <a:lnTo>
                    <a:pt x="494990" y="54243"/>
                  </a:lnTo>
                </a:path>
                <a:path w="773429" h="147320">
                  <a:moveTo>
                    <a:pt x="487265" y="55740"/>
                  </a:moveTo>
                  <a:lnTo>
                    <a:pt x="491114" y="54992"/>
                  </a:lnTo>
                </a:path>
                <a:path w="773429" h="147320">
                  <a:moveTo>
                    <a:pt x="483388" y="56461"/>
                  </a:moveTo>
                  <a:lnTo>
                    <a:pt x="487265" y="55740"/>
                  </a:lnTo>
                </a:path>
                <a:path w="773429" h="147320">
                  <a:moveTo>
                    <a:pt x="479511" y="57209"/>
                  </a:moveTo>
                  <a:lnTo>
                    <a:pt x="483388" y="56461"/>
                  </a:lnTo>
                </a:path>
                <a:path w="773429" h="147320">
                  <a:moveTo>
                    <a:pt x="475662" y="57958"/>
                  </a:moveTo>
                  <a:lnTo>
                    <a:pt x="479511" y="57209"/>
                  </a:lnTo>
                </a:path>
                <a:path w="773429" h="147320">
                  <a:moveTo>
                    <a:pt x="471786" y="58734"/>
                  </a:moveTo>
                  <a:lnTo>
                    <a:pt x="475662" y="57958"/>
                  </a:lnTo>
                </a:path>
                <a:path w="773429" h="147320">
                  <a:moveTo>
                    <a:pt x="467910" y="59427"/>
                  </a:moveTo>
                  <a:lnTo>
                    <a:pt x="471786" y="58734"/>
                  </a:lnTo>
                </a:path>
                <a:path w="773429" h="147320">
                  <a:moveTo>
                    <a:pt x="464060" y="60203"/>
                  </a:moveTo>
                  <a:lnTo>
                    <a:pt x="467910" y="59427"/>
                  </a:lnTo>
                </a:path>
                <a:path w="773429" h="147320">
                  <a:moveTo>
                    <a:pt x="460183" y="60951"/>
                  </a:moveTo>
                  <a:lnTo>
                    <a:pt x="464060" y="60203"/>
                  </a:lnTo>
                </a:path>
                <a:path w="773429" h="147320">
                  <a:moveTo>
                    <a:pt x="456307" y="61644"/>
                  </a:moveTo>
                  <a:lnTo>
                    <a:pt x="460183" y="60951"/>
                  </a:lnTo>
                </a:path>
                <a:path w="773429" h="147320">
                  <a:moveTo>
                    <a:pt x="452458" y="62420"/>
                  </a:moveTo>
                  <a:lnTo>
                    <a:pt x="456307" y="61644"/>
                  </a:lnTo>
                </a:path>
                <a:path w="773429" h="147320">
                  <a:moveTo>
                    <a:pt x="448581" y="63169"/>
                  </a:moveTo>
                  <a:lnTo>
                    <a:pt x="452458" y="62420"/>
                  </a:lnTo>
                </a:path>
                <a:path w="773429" h="147320">
                  <a:moveTo>
                    <a:pt x="444732" y="63917"/>
                  </a:moveTo>
                  <a:lnTo>
                    <a:pt x="448581" y="63169"/>
                  </a:lnTo>
                </a:path>
                <a:path w="773429" h="147320">
                  <a:moveTo>
                    <a:pt x="440856" y="64638"/>
                  </a:moveTo>
                  <a:lnTo>
                    <a:pt x="444732" y="63917"/>
                  </a:lnTo>
                </a:path>
                <a:path w="773429" h="147320">
                  <a:moveTo>
                    <a:pt x="436979" y="65386"/>
                  </a:moveTo>
                  <a:lnTo>
                    <a:pt x="440856" y="64638"/>
                  </a:lnTo>
                </a:path>
                <a:path w="773429" h="147320">
                  <a:moveTo>
                    <a:pt x="433130" y="66135"/>
                  </a:moveTo>
                  <a:lnTo>
                    <a:pt x="436979" y="65386"/>
                  </a:lnTo>
                </a:path>
                <a:path w="773429" h="147320">
                  <a:moveTo>
                    <a:pt x="429254" y="66855"/>
                  </a:moveTo>
                  <a:lnTo>
                    <a:pt x="433130" y="66135"/>
                  </a:lnTo>
                </a:path>
                <a:path w="773429" h="147320">
                  <a:moveTo>
                    <a:pt x="425377" y="67604"/>
                  </a:moveTo>
                  <a:lnTo>
                    <a:pt x="429254" y="66855"/>
                  </a:lnTo>
                </a:path>
                <a:path w="773429" h="147320">
                  <a:moveTo>
                    <a:pt x="421528" y="68352"/>
                  </a:moveTo>
                  <a:lnTo>
                    <a:pt x="425377" y="67604"/>
                  </a:lnTo>
                </a:path>
                <a:path w="773429" h="147320">
                  <a:moveTo>
                    <a:pt x="417652" y="69073"/>
                  </a:moveTo>
                  <a:lnTo>
                    <a:pt x="421528" y="68352"/>
                  </a:lnTo>
                </a:path>
                <a:path w="773429" h="147320">
                  <a:moveTo>
                    <a:pt x="413775" y="69821"/>
                  </a:moveTo>
                  <a:lnTo>
                    <a:pt x="417652" y="69073"/>
                  </a:lnTo>
                </a:path>
                <a:path w="773429" h="147320">
                  <a:moveTo>
                    <a:pt x="409926" y="70597"/>
                  </a:moveTo>
                  <a:lnTo>
                    <a:pt x="413775" y="69821"/>
                  </a:lnTo>
                </a:path>
                <a:path w="773429" h="147320">
                  <a:moveTo>
                    <a:pt x="406049" y="71290"/>
                  </a:moveTo>
                  <a:lnTo>
                    <a:pt x="409926" y="70597"/>
                  </a:lnTo>
                </a:path>
                <a:path w="773429" h="147320">
                  <a:moveTo>
                    <a:pt x="402173" y="72038"/>
                  </a:moveTo>
                  <a:lnTo>
                    <a:pt x="406049" y="71290"/>
                  </a:lnTo>
                </a:path>
                <a:path w="773429" h="147320">
                  <a:moveTo>
                    <a:pt x="398324" y="72815"/>
                  </a:moveTo>
                  <a:lnTo>
                    <a:pt x="402173" y="72038"/>
                  </a:lnTo>
                </a:path>
                <a:path w="773429" h="147320">
                  <a:moveTo>
                    <a:pt x="394447" y="73507"/>
                  </a:moveTo>
                  <a:lnTo>
                    <a:pt x="398324" y="72815"/>
                  </a:lnTo>
                </a:path>
                <a:path w="773429" h="147320">
                  <a:moveTo>
                    <a:pt x="390570" y="74256"/>
                  </a:moveTo>
                  <a:lnTo>
                    <a:pt x="394447" y="73507"/>
                  </a:lnTo>
                </a:path>
                <a:path w="773429" h="147320">
                  <a:moveTo>
                    <a:pt x="386721" y="75032"/>
                  </a:moveTo>
                  <a:lnTo>
                    <a:pt x="390570" y="74256"/>
                  </a:lnTo>
                </a:path>
                <a:path w="773429" h="147320">
                  <a:moveTo>
                    <a:pt x="382845" y="75725"/>
                  </a:moveTo>
                  <a:lnTo>
                    <a:pt x="386721" y="75032"/>
                  </a:lnTo>
                </a:path>
                <a:path w="773429" h="147320">
                  <a:moveTo>
                    <a:pt x="378996" y="76473"/>
                  </a:moveTo>
                  <a:lnTo>
                    <a:pt x="382845" y="75725"/>
                  </a:lnTo>
                </a:path>
                <a:path w="773429" h="147320">
                  <a:moveTo>
                    <a:pt x="375119" y="77194"/>
                  </a:moveTo>
                  <a:lnTo>
                    <a:pt x="378996" y="76473"/>
                  </a:lnTo>
                </a:path>
                <a:path w="773429" h="147320">
                  <a:moveTo>
                    <a:pt x="371242" y="77942"/>
                  </a:moveTo>
                  <a:lnTo>
                    <a:pt x="375119" y="77194"/>
                  </a:lnTo>
                </a:path>
                <a:path w="773429" h="147320">
                  <a:moveTo>
                    <a:pt x="367394" y="78718"/>
                  </a:moveTo>
                  <a:lnTo>
                    <a:pt x="371242" y="77942"/>
                  </a:lnTo>
                </a:path>
                <a:path w="773429" h="147320">
                  <a:moveTo>
                    <a:pt x="363517" y="79411"/>
                  </a:moveTo>
                  <a:lnTo>
                    <a:pt x="367394" y="78718"/>
                  </a:lnTo>
                </a:path>
                <a:path w="773429" h="147320">
                  <a:moveTo>
                    <a:pt x="359640" y="80160"/>
                  </a:moveTo>
                  <a:lnTo>
                    <a:pt x="363517" y="79411"/>
                  </a:lnTo>
                </a:path>
                <a:path w="773429" h="147320">
                  <a:moveTo>
                    <a:pt x="355791" y="80880"/>
                  </a:moveTo>
                  <a:lnTo>
                    <a:pt x="359640" y="80160"/>
                  </a:lnTo>
                </a:path>
                <a:path w="773429" h="147320">
                  <a:moveTo>
                    <a:pt x="351915" y="81629"/>
                  </a:moveTo>
                  <a:lnTo>
                    <a:pt x="355791" y="80880"/>
                  </a:lnTo>
                </a:path>
                <a:path w="773429" h="147320">
                  <a:moveTo>
                    <a:pt x="348038" y="82377"/>
                  </a:moveTo>
                  <a:lnTo>
                    <a:pt x="351915" y="81629"/>
                  </a:lnTo>
                </a:path>
                <a:path w="773429" h="147320">
                  <a:moveTo>
                    <a:pt x="344189" y="83098"/>
                  </a:moveTo>
                  <a:lnTo>
                    <a:pt x="348038" y="82377"/>
                  </a:lnTo>
                </a:path>
                <a:path w="773429" h="147320">
                  <a:moveTo>
                    <a:pt x="340313" y="83846"/>
                  </a:moveTo>
                  <a:lnTo>
                    <a:pt x="344189" y="83098"/>
                  </a:lnTo>
                </a:path>
                <a:path w="773429" h="147320">
                  <a:moveTo>
                    <a:pt x="336436" y="84539"/>
                  </a:moveTo>
                  <a:lnTo>
                    <a:pt x="340313" y="83846"/>
                  </a:lnTo>
                </a:path>
                <a:path w="773429" h="147320">
                  <a:moveTo>
                    <a:pt x="332587" y="85315"/>
                  </a:moveTo>
                  <a:lnTo>
                    <a:pt x="336436" y="84539"/>
                  </a:lnTo>
                </a:path>
                <a:path w="773429" h="147320">
                  <a:moveTo>
                    <a:pt x="328711" y="86008"/>
                  </a:moveTo>
                  <a:lnTo>
                    <a:pt x="332587" y="85315"/>
                  </a:lnTo>
                </a:path>
                <a:path w="773429" h="147320">
                  <a:moveTo>
                    <a:pt x="324834" y="86784"/>
                  </a:moveTo>
                  <a:lnTo>
                    <a:pt x="328711" y="86008"/>
                  </a:lnTo>
                </a:path>
                <a:path w="773429" h="147320">
                  <a:moveTo>
                    <a:pt x="320985" y="87477"/>
                  </a:moveTo>
                  <a:lnTo>
                    <a:pt x="324834" y="86784"/>
                  </a:lnTo>
                </a:path>
                <a:path w="773429" h="147320">
                  <a:moveTo>
                    <a:pt x="317108" y="88226"/>
                  </a:moveTo>
                  <a:lnTo>
                    <a:pt x="320985" y="87477"/>
                  </a:lnTo>
                </a:path>
                <a:path w="773429" h="147320">
                  <a:moveTo>
                    <a:pt x="313232" y="89002"/>
                  </a:moveTo>
                  <a:lnTo>
                    <a:pt x="317108" y="88226"/>
                  </a:lnTo>
                </a:path>
                <a:path w="773429" h="147320">
                  <a:moveTo>
                    <a:pt x="309383" y="89695"/>
                  </a:moveTo>
                  <a:lnTo>
                    <a:pt x="313232" y="89002"/>
                  </a:lnTo>
                </a:path>
                <a:path w="773429" h="147320">
                  <a:moveTo>
                    <a:pt x="305506" y="90443"/>
                  </a:moveTo>
                  <a:lnTo>
                    <a:pt x="309383" y="89695"/>
                  </a:lnTo>
                </a:path>
                <a:path w="773429" h="147320">
                  <a:moveTo>
                    <a:pt x="301657" y="91164"/>
                  </a:moveTo>
                  <a:lnTo>
                    <a:pt x="305506" y="90443"/>
                  </a:lnTo>
                </a:path>
                <a:path w="773429" h="147320">
                  <a:moveTo>
                    <a:pt x="297780" y="91912"/>
                  </a:moveTo>
                  <a:lnTo>
                    <a:pt x="301657" y="91164"/>
                  </a:lnTo>
                </a:path>
                <a:path w="773429" h="147320">
                  <a:moveTo>
                    <a:pt x="293904" y="92605"/>
                  </a:moveTo>
                  <a:lnTo>
                    <a:pt x="297780" y="91912"/>
                  </a:lnTo>
                </a:path>
                <a:path w="773429" h="147320">
                  <a:moveTo>
                    <a:pt x="290055" y="93381"/>
                  </a:moveTo>
                  <a:lnTo>
                    <a:pt x="293904" y="92605"/>
                  </a:lnTo>
                </a:path>
                <a:path w="773429" h="147320">
                  <a:moveTo>
                    <a:pt x="286178" y="94074"/>
                  </a:moveTo>
                  <a:lnTo>
                    <a:pt x="290055" y="93381"/>
                  </a:lnTo>
                </a:path>
                <a:path w="773429" h="147320">
                  <a:moveTo>
                    <a:pt x="282302" y="94850"/>
                  </a:moveTo>
                  <a:lnTo>
                    <a:pt x="286178" y="94074"/>
                  </a:lnTo>
                </a:path>
                <a:path w="773429" h="147320">
                  <a:moveTo>
                    <a:pt x="278453" y="95543"/>
                  </a:moveTo>
                  <a:lnTo>
                    <a:pt x="282302" y="94850"/>
                  </a:lnTo>
                </a:path>
                <a:path w="773429" h="147320">
                  <a:moveTo>
                    <a:pt x="274576" y="96236"/>
                  </a:moveTo>
                  <a:lnTo>
                    <a:pt x="278453" y="95543"/>
                  </a:lnTo>
                </a:path>
                <a:path w="773429" h="147320">
                  <a:moveTo>
                    <a:pt x="270699" y="97012"/>
                  </a:moveTo>
                  <a:lnTo>
                    <a:pt x="274576" y="96236"/>
                  </a:lnTo>
                </a:path>
                <a:path w="773429" h="147320">
                  <a:moveTo>
                    <a:pt x="266850" y="97705"/>
                  </a:moveTo>
                  <a:lnTo>
                    <a:pt x="270699" y="97012"/>
                  </a:lnTo>
                </a:path>
                <a:path w="773429" h="147320">
                  <a:moveTo>
                    <a:pt x="262974" y="98454"/>
                  </a:moveTo>
                  <a:lnTo>
                    <a:pt x="266850" y="97705"/>
                  </a:lnTo>
                </a:path>
                <a:path w="773429" h="147320">
                  <a:moveTo>
                    <a:pt x="259097" y="99174"/>
                  </a:moveTo>
                  <a:lnTo>
                    <a:pt x="262974" y="98454"/>
                  </a:lnTo>
                </a:path>
                <a:path w="773429" h="147320">
                  <a:moveTo>
                    <a:pt x="255220" y="99923"/>
                  </a:moveTo>
                  <a:lnTo>
                    <a:pt x="259097" y="99174"/>
                  </a:lnTo>
                </a:path>
                <a:path w="773429" h="147320">
                  <a:moveTo>
                    <a:pt x="251372" y="100643"/>
                  </a:moveTo>
                  <a:lnTo>
                    <a:pt x="255220" y="99923"/>
                  </a:lnTo>
                </a:path>
                <a:path w="773429" h="147320">
                  <a:moveTo>
                    <a:pt x="247495" y="101392"/>
                  </a:moveTo>
                  <a:lnTo>
                    <a:pt x="251372" y="100643"/>
                  </a:lnTo>
                </a:path>
                <a:path w="773429" h="147320">
                  <a:moveTo>
                    <a:pt x="243646" y="102085"/>
                  </a:moveTo>
                  <a:lnTo>
                    <a:pt x="247495" y="101392"/>
                  </a:lnTo>
                </a:path>
                <a:path w="773429" h="147320">
                  <a:moveTo>
                    <a:pt x="239769" y="102805"/>
                  </a:moveTo>
                  <a:lnTo>
                    <a:pt x="243646" y="102085"/>
                  </a:lnTo>
                </a:path>
                <a:path w="773429" h="147320">
                  <a:moveTo>
                    <a:pt x="235920" y="103554"/>
                  </a:moveTo>
                  <a:lnTo>
                    <a:pt x="239769" y="102805"/>
                  </a:lnTo>
                </a:path>
                <a:path w="773429" h="147320">
                  <a:moveTo>
                    <a:pt x="232044" y="104247"/>
                  </a:moveTo>
                  <a:lnTo>
                    <a:pt x="235920" y="103554"/>
                  </a:lnTo>
                </a:path>
                <a:path w="773429" h="147320">
                  <a:moveTo>
                    <a:pt x="228139" y="105023"/>
                  </a:moveTo>
                  <a:lnTo>
                    <a:pt x="232044" y="104247"/>
                  </a:lnTo>
                </a:path>
                <a:path w="773429" h="147320">
                  <a:moveTo>
                    <a:pt x="224318" y="105716"/>
                  </a:moveTo>
                  <a:lnTo>
                    <a:pt x="228139" y="105023"/>
                  </a:lnTo>
                </a:path>
                <a:path w="773429" h="147320">
                  <a:moveTo>
                    <a:pt x="220442" y="106464"/>
                  </a:moveTo>
                  <a:lnTo>
                    <a:pt x="224318" y="105716"/>
                  </a:lnTo>
                </a:path>
                <a:path w="773429" h="147320">
                  <a:moveTo>
                    <a:pt x="216537" y="107185"/>
                  </a:moveTo>
                  <a:lnTo>
                    <a:pt x="220442" y="106464"/>
                  </a:lnTo>
                </a:path>
                <a:path w="773429" h="147320">
                  <a:moveTo>
                    <a:pt x="212716" y="107878"/>
                  </a:moveTo>
                  <a:lnTo>
                    <a:pt x="216537" y="107185"/>
                  </a:lnTo>
                </a:path>
                <a:path w="773429" h="147320">
                  <a:moveTo>
                    <a:pt x="208812" y="108654"/>
                  </a:moveTo>
                  <a:lnTo>
                    <a:pt x="212716" y="107878"/>
                  </a:lnTo>
                </a:path>
                <a:path w="773429" h="147320">
                  <a:moveTo>
                    <a:pt x="204963" y="109347"/>
                  </a:moveTo>
                  <a:lnTo>
                    <a:pt x="208812" y="108654"/>
                  </a:lnTo>
                </a:path>
                <a:path w="773429" h="147320">
                  <a:moveTo>
                    <a:pt x="201114" y="110040"/>
                  </a:moveTo>
                  <a:lnTo>
                    <a:pt x="204963" y="109347"/>
                  </a:lnTo>
                </a:path>
                <a:path w="773429" h="147320">
                  <a:moveTo>
                    <a:pt x="197237" y="110816"/>
                  </a:moveTo>
                  <a:lnTo>
                    <a:pt x="201114" y="110040"/>
                  </a:lnTo>
                </a:path>
                <a:path w="773429" h="147320">
                  <a:moveTo>
                    <a:pt x="193361" y="111509"/>
                  </a:moveTo>
                  <a:lnTo>
                    <a:pt x="197237" y="110816"/>
                  </a:lnTo>
                </a:path>
                <a:path w="773429" h="147320">
                  <a:moveTo>
                    <a:pt x="189484" y="112257"/>
                  </a:moveTo>
                  <a:lnTo>
                    <a:pt x="193361" y="111509"/>
                  </a:lnTo>
                </a:path>
                <a:path w="773429" h="147320">
                  <a:moveTo>
                    <a:pt x="185635" y="112978"/>
                  </a:moveTo>
                  <a:lnTo>
                    <a:pt x="189484" y="112257"/>
                  </a:lnTo>
                </a:path>
                <a:path w="773429" h="147320">
                  <a:moveTo>
                    <a:pt x="181731" y="113671"/>
                  </a:moveTo>
                  <a:lnTo>
                    <a:pt x="185635" y="112978"/>
                  </a:lnTo>
                </a:path>
                <a:path w="773429" h="147320">
                  <a:moveTo>
                    <a:pt x="177909" y="114447"/>
                  </a:moveTo>
                  <a:lnTo>
                    <a:pt x="181731" y="113671"/>
                  </a:lnTo>
                </a:path>
                <a:path w="773429" h="147320">
                  <a:moveTo>
                    <a:pt x="174033" y="115140"/>
                  </a:moveTo>
                  <a:lnTo>
                    <a:pt x="177909" y="114447"/>
                  </a:lnTo>
                </a:path>
                <a:path w="773429" h="147320">
                  <a:moveTo>
                    <a:pt x="170156" y="115833"/>
                  </a:moveTo>
                  <a:lnTo>
                    <a:pt x="174033" y="115140"/>
                  </a:lnTo>
                </a:path>
                <a:path w="773429" h="147320">
                  <a:moveTo>
                    <a:pt x="166307" y="116553"/>
                  </a:moveTo>
                  <a:lnTo>
                    <a:pt x="170156" y="115833"/>
                  </a:lnTo>
                </a:path>
                <a:path w="773429" h="147320">
                  <a:moveTo>
                    <a:pt x="162403" y="117302"/>
                  </a:moveTo>
                  <a:lnTo>
                    <a:pt x="166307" y="116553"/>
                  </a:lnTo>
                </a:path>
                <a:path w="773429" h="147320">
                  <a:moveTo>
                    <a:pt x="158581" y="117995"/>
                  </a:moveTo>
                  <a:lnTo>
                    <a:pt x="162403" y="117302"/>
                  </a:lnTo>
                </a:path>
                <a:path w="773429" h="147320">
                  <a:moveTo>
                    <a:pt x="154677" y="118715"/>
                  </a:moveTo>
                  <a:lnTo>
                    <a:pt x="158581" y="117995"/>
                  </a:lnTo>
                </a:path>
                <a:path w="773429" h="147320">
                  <a:moveTo>
                    <a:pt x="150828" y="119464"/>
                  </a:moveTo>
                  <a:lnTo>
                    <a:pt x="154677" y="118715"/>
                  </a:lnTo>
                </a:path>
                <a:path w="773429" h="147320">
                  <a:moveTo>
                    <a:pt x="146979" y="120184"/>
                  </a:moveTo>
                  <a:lnTo>
                    <a:pt x="150828" y="119464"/>
                  </a:lnTo>
                </a:path>
                <a:path w="773429" h="147320">
                  <a:moveTo>
                    <a:pt x="143075" y="120877"/>
                  </a:moveTo>
                  <a:lnTo>
                    <a:pt x="146979" y="120184"/>
                  </a:lnTo>
                </a:path>
                <a:path w="773429" h="147320">
                  <a:moveTo>
                    <a:pt x="139226" y="121570"/>
                  </a:moveTo>
                  <a:lnTo>
                    <a:pt x="143075" y="120877"/>
                  </a:lnTo>
                </a:path>
                <a:path w="773429" h="147320">
                  <a:moveTo>
                    <a:pt x="135349" y="122346"/>
                  </a:moveTo>
                  <a:lnTo>
                    <a:pt x="139226" y="121570"/>
                  </a:lnTo>
                </a:path>
                <a:path w="773429" h="147320">
                  <a:moveTo>
                    <a:pt x="131473" y="123039"/>
                  </a:moveTo>
                  <a:lnTo>
                    <a:pt x="135349" y="122346"/>
                  </a:lnTo>
                </a:path>
                <a:path w="773429" h="147320">
                  <a:moveTo>
                    <a:pt x="127624" y="123760"/>
                  </a:moveTo>
                  <a:lnTo>
                    <a:pt x="131473" y="123039"/>
                  </a:lnTo>
                </a:path>
                <a:path w="773429" h="147320">
                  <a:moveTo>
                    <a:pt x="123747" y="124453"/>
                  </a:moveTo>
                  <a:lnTo>
                    <a:pt x="127624" y="123760"/>
                  </a:lnTo>
                </a:path>
                <a:path w="773429" h="147320">
                  <a:moveTo>
                    <a:pt x="119899" y="125201"/>
                  </a:moveTo>
                  <a:lnTo>
                    <a:pt x="123747" y="124453"/>
                  </a:lnTo>
                </a:path>
                <a:path w="773429" h="147320">
                  <a:moveTo>
                    <a:pt x="115994" y="125922"/>
                  </a:moveTo>
                  <a:lnTo>
                    <a:pt x="119899" y="125201"/>
                  </a:lnTo>
                </a:path>
                <a:path w="773429" h="147320">
                  <a:moveTo>
                    <a:pt x="112172" y="126615"/>
                  </a:moveTo>
                  <a:lnTo>
                    <a:pt x="115994" y="125922"/>
                  </a:lnTo>
                </a:path>
                <a:path w="773429" h="147320">
                  <a:moveTo>
                    <a:pt x="108269" y="127308"/>
                  </a:moveTo>
                  <a:lnTo>
                    <a:pt x="112172" y="126615"/>
                  </a:lnTo>
                </a:path>
                <a:path w="773429" h="147320">
                  <a:moveTo>
                    <a:pt x="104392" y="128084"/>
                  </a:moveTo>
                  <a:lnTo>
                    <a:pt x="108269" y="127308"/>
                  </a:lnTo>
                </a:path>
                <a:path w="773429" h="147320">
                  <a:moveTo>
                    <a:pt x="100570" y="128777"/>
                  </a:moveTo>
                  <a:lnTo>
                    <a:pt x="104392" y="128084"/>
                  </a:lnTo>
                </a:path>
                <a:path w="773429" h="147320">
                  <a:moveTo>
                    <a:pt x="96666" y="129498"/>
                  </a:moveTo>
                  <a:lnTo>
                    <a:pt x="100570" y="128777"/>
                  </a:lnTo>
                </a:path>
                <a:path w="773429" h="147320">
                  <a:moveTo>
                    <a:pt x="92845" y="130191"/>
                  </a:moveTo>
                  <a:lnTo>
                    <a:pt x="96666" y="129498"/>
                  </a:lnTo>
                </a:path>
                <a:path w="773429" h="147320">
                  <a:moveTo>
                    <a:pt x="88941" y="130884"/>
                  </a:moveTo>
                  <a:lnTo>
                    <a:pt x="92845" y="130191"/>
                  </a:lnTo>
                </a:path>
                <a:path w="773429" h="147320">
                  <a:moveTo>
                    <a:pt x="85064" y="131604"/>
                  </a:moveTo>
                  <a:lnTo>
                    <a:pt x="88941" y="130884"/>
                  </a:lnTo>
                </a:path>
                <a:path w="773429" h="147320">
                  <a:moveTo>
                    <a:pt x="81215" y="132353"/>
                  </a:moveTo>
                  <a:lnTo>
                    <a:pt x="85064" y="131604"/>
                  </a:lnTo>
                </a:path>
                <a:path w="773429" h="147320">
                  <a:moveTo>
                    <a:pt x="77338" y="133046"/>
                  </a:moveTo>
                  <a:lnTo>
                    <a:pt x="81215" y="132353"/>
                  </a:lnTo>
                </a:path>
                <a:path w="773429" h="147320">
                  <a:moveTo>
                    <a:pt x="73489" y="133766"/>
                  </a:moveTo>
                  <a:lnTo>
                    <a:pt x="77338" y="133046"/>
                  </a:lnTo>
                </a:path>
                <a:path w="773429" h="147320">
                  <a:moveTo>
                    <a:pt x="69613" y="134459"/>
                  </a:moveTo>
                  <a:lnTo>
                    <a:pt x="73489" y="133766"/>
                  </a:lnTo>
                </a:path>
                <a:path w="773429" h="147320">
                  <a:moveTo>
                    <a:pt x="65764" y="135180"/>
                  </a:moveTo>
                  <a:lnTo>
                    <a:pt x="69613" y="134459"/>
                  </a:lnTo>
                </a:path>
                <a:path w="773429" h="147320">
                  <a:moveTo>
                    <a:pt x="61859" y="135873"/>
                  </a:moveTo>
                  <a:lnTo>
                    <a:pt x="65764" y="135180"/>
                  </a:lnTo>
                </a:path>
                <a:path w="773429" h="147320">
                  <a:moveTo>
                    <a:pt x="58011" y="136566"/>
                  </a:moveTo>
                  <a:lnTo>
                    <a:pt x="61859" y="135873"/>
                  </a:lnTo>
                </a:path>
                <a:path w="773429" h="147320">
                  <a:moveTo>
                    <a:pt x="54134" y="137342"/>
                  </a:moveTo>
                  <a:lnTo>
                    <a:pt x="58011" y="136566"/>
                  </a:lnTo>
                </a:path>
                <a:path w="773429" h="147320">
                  <a:moveTo>
                    <a:pt x="50257" y="138035"/>
                  </a:moveTo>
                  <a:lnTo>
                    <a:pt x="54134" y="137342"/>
                  </a:lnTo>
                </a:path>
                <a:path w="773429" h="147320">
                  <a:moveTo>
                    <a:pt x="46408" y="138755"/>
                  </a:moveTo>
                  <a:lnTo>
                    <a:pt x="50257" y="138035"/>
                  </a:lnTo>
                </a:path>
                <a:path w="773429" h="147320">
                  <a:moveTo>
                    <a:pt x="42532" y="139448"/>
                  </a:moveTo>
                  <a:lnTo>
                    <a:pt x="46408" y="138755"/>
                  </a:lnTo>
                </a:path>
                <a:path w="773429" h="147320">
                  <a:moveTo>
                    <a:pt x="38655" y="140141"/>
                  </a:moveTo>
                  <a:lnTo>
                    <a:pt x="42532" y="139448"/>
                  </a:lnTo>
                </a:path>
                <a:path w="773429" h="147320">
                  <a:moveTo>
                    <a:pt x="34806" y="140862"/>
                  </a:moveTo>
                  <a:lnTo>
                    <a:pt x="38655" y="140141"/>
                  </a:lnTo>
                </a:path>
                <a:path w="773429" h="147320">
                  <a:moveTo>
                    <a:pt x="30930" y="141555"/>
                  </a:moveTo>
                  <a:lnTo>
                    <a:pt x="34806" y="140862"/>
                  </a:lnTo>
                </a:path>
                <a:path w="773429" h="147320">
                  <a:moveTo>
                    <a:pt x="27081" y="142248"/>
                  </a:moveTo>
                  <a:lnTo>
                    <a:pt x="30930" y="141555"/>
                  </a:lnTo>
                </a:path>
                <a:path w="773429" h="147320">
                  <a:moveTo>
                    <a:pt x="23204" y="142969"/>
                  </a:moveTo>
                  <a:lnTo>
                    <a:pt x="27081" y="142248"/>
                  </a:lnTo>
                </a:path>
                <a:path w="773429" h="147320">
                  <a:moveTo>
                    <a:pt x="19328" y="143661"/>
                  </a:moveTo>
                  <a:lnTo>
                    <a:pt x="23204" y="142969"/>
                  </a:lnTo>
                </a:path>
                <a:path w="773429" h="147320">
                  <a:moveTo>
                    <a:pt x="15478" y="144382"/>
                  </a:moveTo>
                  <a:lnTo>
                    <a:pt x="19328" y="143661"/>
                  </a:lnTo>
                </a:path>
                <a:path w="773429" h="147320">
                  <a:moveTo>
                    <a:pt x="11602" y="145075"/>
                  </a:moveTo>
                  <a:lnTo>
                    <a:pt x="15478" y="144382"/>
                  </a:lnTo>
                </a:path>
                <a:path w="773429" h="147320">
                  <a:moveTo>
                    <a:pt x="7725" y="145768"/>
                  </a:moveTo>
                  <a:lnTo>
                    <a:pt x="11602" y="145075"/>
                  </a:lnTo>
                </a:path>
                <a:path w="773429" h="147320">
                  <a:moveTo>
                    <a:pt x="3876" y="146489"/>
                  </a:moveTo>
                  <a:lnTo>
                    <a:pt x="7725" y="145768"/>
                  </a:lnTo>
                </a:path>
                <a:path w="773429" h="147320">
                  <a:moveTo>
                    <a:pt x="0" y="147237"/>
                  </a:moveTo>
                  <a:lnTo>
                    <a:pt x="3876" y="146489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433995" y="8200091"/>
              <a:ext cx="773430" cy="156210"/>
            </a:xfrm>
            <a:custGeom>
              <a:avLst/>
              <a:gdLst/>
              <a:ahLst/>
              <a:cxnLst/>
              <a:rect l="l" t="t" r="r" b="b"/>
              <a:pathLst>
                <a:path w="773429" h="156209">
                  <a:moveTo>
                    <a:pt x="769511" y="803"/>
                  </a:moveTo>
                  <a:lnTo>
                    <a:pt x="773388" y="0"/>
                  </a:lnTo>
                </a:path>
                <a:path w="773429" h="156209">
                  <a:moveTo>
                    <a:pt x="765635" y="1552"/>
                  </a:moveTo>
                  <a:lnTo>
                    <a:pt x="769511" y="803"/>
                  </a:lnTo>
                </a:path>
                <a:path w="773429" h="156209">
                  <a:moveTo>
                    <a:pt x="761786" y="2383"/>
                  </a:moveTo>
                  <a:lnTo>
                    <a:pt x="765635" y="1552"/>
                  </a:lnTo>
                </a:path>
                <a:path w="773429" h="156209">
                  <a:moveTo>
                    <a:pt x="757909" y="3132"/>
                  </a:moveTo>
                  <a:lnTo>
                    <a:pt x="761786" y="2383"/>
                  </a:lnTo>
                </a:path>
                <a:path w="773429" h="156209">
                  <a:moveTo>
                    <a:pt x="754032" y="3935"/>
                  </a:moveTo>
                  <a:lnTo>
                    <a:pt x="757909" y="3132"/>
                  </a:lnTo>
                </a:path>
                <a:path w="773429" h="156209">
                  <a:moveTo>
                    <a:pt x="750183" y="4767"/>
                  </a:moveTo>
                  <a:lnTo>
                    <a:pt x="754032" y="3935"/>
                  </a:lnTo>
                </a:path>
                <a:path w="773429" h="156209">
                  <a:moveTo>
                    <a:pt x="746307" y="5515"/>
                  </a:moveTo>
                  <a:lnTo>
                    <a:pt x="750183" y="4767"/>
                  </a:lnTo>
                </a:path>
                <a:path w="773429" h="156209">
                  <a:moveTo>
                    <a:pt x="742430" y="6319"/>
                  </a:moveTo>
                  <a:lnTo>
                    <a:pt x="746307" y="5515"/>
                  </a:lnTo>
                </a:path>
                <a:path w="773429" h="156209">
                  <a:moveTo>
                    <a:pt x="738581" y="7151"/>
                  </a:moveTo>
                  <a:lnTo>
                    <a:pt x="742430" y="6319"/>
                  </a:lnTo>
                </a:path>
                <a:path w="773429" h="156209">
                  <a:moveTo>
                    <a:pt x="734704" y="7899"/>
                  </a:moveTo>
                  <a:lnTo>
                    <a:pt x="738581" y="7151"/>
                  </a:lnTo>
                </a:path>
                <a:path w="773429" h="156209">
                  <a:moveTo>
                    <a:pt x="730855" y="8703"/>
                  </a:moveTo>
                  <a:lnTo>
                    <a:pt x="734704" y="7899"/>
                  </a:lnTo>
                </a:path>
                <a:path w="773429" h="156209">
                  <a:moveTo>
                    <a:pt x="726979" y="9507"/>
                  </a:moveTo>
                  <a:lnTo>
                    <a:pt x="730855" y="8703"/>
                  </a:lnTo>
                </a:path>
                <a:path w="773429" h="156209">
                  <a:moveTo>
                    <a:pt x="723102" y="10283"/>
                  </a:moveTo>
                  <a:lnTo>
                    <a:pt x="726979" y="9507"/>
                  </a:lnTo>
                </a:path>
                <a:path w="773429" h="156209">
                  <a:moveTo>
                    <a:pt x="719253" y="11087"/>
                  </a:moveTo>
                  <a:lnTo>
                    <a:pt x="723102" y="10283"/>
                  </a:lnTo>
                </a:path>
                <a:path w="773429" h="156209">
                  <a:moveTo>
                    <a:pt x="715377" y="11891"/>
                  </a:moveTo>
                  <a:lnTo>
                    <a:pt x="719253" y="11087"/>
                  </a:lnTo>
                </a:path>
                <a:path w="773429" h="156209">
                  <a:moveTo>
                    <a:pt x="711500" y="12667"/>
                  </a:moveTo>
                  <a:lnTo>
                    <a:pt x="715377" y="11891"/>
                  </a:lnTo>
                </a:path>
                <a:path w="773429" h="156209">
                  <a:moveTo>
                    <a:pt x="707651" y="13470"/>
                  </a:moveTo>
                  <a:lnTo>
                    <a:pt x="711500" y="12667"/>
                  </a:lnTo>
                </a:path>
                <a:path w="773429" h="156209">
                  <a:moveTo>
                    <a:pt x="703775" y="14219"/>
                  </a:moveTo>
                  <a:lnTo>
                    <a:pt x="707651" y="13470"/>
                  </a:lnTo>
                </a:path>
                <a:path w="773429" h="156209">
                  <a:moveTo>
                    <a:pt x="699898" y="15050"/>
                  </a:moveTo>
                  <a:lnTo>
                    <a:pt x="703775" y="14219"/>
                  </a:lnTo>
                </a:path>
                <a:path w="773429" h="156209">
                  <a:moveTo>
                    <a:pt x="696049" y="15854"/>
                  </a:moveTo>
                  <a:lnTo>
                    <a:pt x="699898" y="15050"/>
                  </a:lnTo>
                </a:path>
                <a:path w="773429" h="156209">
                  <a:moveTo>
                    <a:pt x="692173" y="16603"/>
                  </a:moveTo>
                  <a:lnTo>
                    <a:pt x="696049" y="15854"/>
                  </a:lnTo>
                </a:path>
                <a:path w="773429" h="156209">
                  <a:moveTo>
                    <a:pt x="688296" y="17434"/>
                  </a:moveTo>
                  <a:lnTo>
                    <a:pt x="692173" y="16603"/>
                  </a:lnTo>
                </a:path>
                <a:path w="773429" h="156209">
                  <a:moveTo>
                    <a:pt x="684447" y="18238"/>
                  </a:moveTo>
                  <a:lnTo>
                    <a:pt x="688296" y="17434"/>
                  </a:lnTo>
                </a:path>
                <a:path w="773429" h="156209">
                  <a:moveTo>
                    <a:pt x="680570" y="18986"/>
                  </a:moveTo>
                  <a:lnTo>
                    <a:pt x="684447" y="18238"/>
                  </a:lnTo>
                </a:path>
                <a:path w="773429" h="156209">
                  <a:moveTo>
                    <a:pt x="676694" y="19818"/>
                  </a:moveTo>
                  <a:lnTo>
                    <a:pt x="680570" y="18986"/>
                  </a:lnTo>
                </a:path>
                <a:path w="773429" h="156209">
                  <a:moveTo>
                    <a:pt x="672845" y="20622"/>
                  </a:moveTo>
                  <a:lnTo>
                    <a:pt x="676694" y="19818"/>
                  </a:lnTo>
                </a:path>
                <a:path w="773429" h="156209">
                  <a:moveTo>
                    <a:pt x="668968" y="21370"/>
                  </a:moveTo>
                  <a:lnTo>
                    <a:pt x="672845" y="20622"/>
                  </a:lnTo>
                </a:path>
                <a:path w="773429" h="156209">
                  <a:moveTo>
                    <a:pt x="665091" y="22174"/>
                  </a:moveTo>
                  <a:lnTo>
                    <a:pt x="668968" y="21370"/>
                  </a:lnTo>
                </a:path>
                <a:path w="773429" h="156209">
                  <a:moveTo>
                    <a:pt x="661242" y="22950"/>
                  </a:moveTo>
                  <a:lnTo>
                    <a:pt x="665091" y="22174"/>
                  </a:lnTo>
                </a:path>
                <a:path w="773429" h="156209">
                  <a:moveTo>
                    <a:pt x="657366" y="23754"/>
                  </a:moveTo>
                  <a:lnTo>
                    <a:pt x="661242" y="22950"/>
                  </a:lnTo>
                </a:path>
                <a:path w="773429" h="156209">
                  <a:moveTo>
                    <a:pt x="653517" y="24502"/>
                  </a:moveTo>
                  <a:lnTo>
                    <a:pt x="657366" y="23754"/>
                  </a:lnTo>
                </a:path>
                <a:path w="773429" h="156209">
                  <a:moveTo>
                    <a:pt x="649640" y="25334"/>
                  </a:moveTo>
                  <a:lnTo>
                    <a:pt x="653517" y="24502"/>
                  </a:lnTo>
                </a:path>
                <a:path w="773429" h="156209">
                  <a:moveTo>
                    <a:pt x="645763" y="26138"/>
                  </a:moveTo>
                  <a:lnTo>
                    <a:pt x="649640" y="25334"/>
                  </a:lnTo>
                </a:path>
                <a:path w="773429" h="156209">
                  <a:moveTo>
                    <a:pt x="641914" y="26886"/>
                  </a:moveTo>
                  <a:lnTo>
                    <a:pt x="645763" y="26138"/>
                  </a:lnTo>
                </a:path>
                <a:path w="773429" h="156209">
                  <a:moveTo>
                    <a:pt x="638038" y="27717"/>
                  </a:moveTo>
                  <a:lnTo>
                    <a:pt x="641914" y="26886"/>
                  </a:lnTo>
                </a:path>
                <a:path w="773429" h="156209">
                  <a:moveTo>
                    <a:pt x="634161" y="28466"/>
                  </a:moveTo>
                  <a:lnTo>
                    <a:pt x="638038" y="27717"/>
                  </a:lnTo>
                </a:path>
                <a:path w="773429" h="156209">
                  <a:moveTo>
                    <a:pt x="630312" y="29270"/>
                  </a:moveTo>
                  <a:lnTo>
                    <a:pt x="634161" y="28466"/>
                  </a:lnTo>
                </a:path>
                <a:path w="773429" h="156209">
                  <a:moveTo>
                    <a:pt x="626436" y="30101"/>
                  </a:moveTo>
                  <a:lnTo>
                    <a:pt x="630312" y="29270"/>
                  </a:lnTo>
                </a:path>
                <a:path w="773429" h="156209">
                  <a:moveTo>
                    <a:pt x="622559" y="30850"/>
                  </a:moveTo>
                  <a:lnTo>
                    <a:pt x="626436" y="30101"/>
                  </a:lnTo>
                </a:path>
                <a:path w="773429" h="156209">
                  <a:moveTo>
                    <a:pt x="618710" y="31653"/>
                  </a:moveTo>
                  <a:lnTo>
                    <a:pt x="622559" y="30850"/>
                  </a:lnTo>
                </a:path>
                <a:path w="773429" h="156209">
                  <a:moveTo>
                    <a:pt x="614833" y="32429"/>
                  </a:moveTo>
                  <a:lnTo>
                    <a:pt x="618710" y="31653"/>
                  </a:lnTo>
                </a:path>
                <a:path w="773429" h="156209">
                  <a:moveTo>
                    <a:pt x="610957" y="33233"/>
                  </a:moveTo>
                  <a:lnTo>
                    <a:pt x="614833" y="32429"/>
                  </a:lnTo>
                </a:path>
                <a:path w="773429" h="156209">
                  <a:moveTo>
                    <a:pt x="607108" y="33982"/>
                  </a:moveTo>
                  <a:lnTo>
                    <a:pt x="610957" y="33233"/>
                  </a:lnTo>
                </a:path>
                <a:path w="773429" h="156209">
                  <a:moveTo>
                    <a:pt x="603231" y="34813"/>
                  </a:moveTo>
                  <a:lnTo>
                    <a:pt x="607108" y="33982"/>
                  </a:lnTo>
                </a:path>
                <a:path w="773429" h="156209">
                  <a:moveTo>
                    <a:pt x="599355" y="35562"/>
                  </a:moveTo>
                  <a:lnTo>
                    <a:pt x="603231" y="34813"/>
                  </a:lnTo>
                </a:path>
                <a:path w="773429" h="156209">
                  <a:moveTo>
                    <a:pt x="595506" y="36365"/>
                  </a:moveTo>
                  <a:lnTo>
                    <a:pt x="599355" y="35562"/>
                  </a:lnTo>
                </a:path>
                <a:path w="773429" h="156209">
                  <a:moveTo>
                    <a:pt x="591629" y="37197"/>
                  </a:moveTo>
                  <a:lnTo>
                    <a:pt x="595506" y="36365"/>
                  </a:lnTo>
                </a:path>
                <a:path w="773429" h="156209">
                  <a:moveTo>
                    <a:pt x="587780" y="37945"/>
                  </a:moveTo>
                  <a:lnTo>
                    <a:pt x="591629" y="37197"/>
                  </a:lnTo>
                </a:path>
                <a:path w="773429" h="156209">
                  <a:moveTo>
                    <a:pt x="583904" y="38749"/>
                  </a:moveTo>
                  <a:lnTo>
                    <a:pt x="587780" y="37945"/>
                  </a:lnTo>
                </a:path>
                <a:path w="773429" h="156209">
                  <a:moveTo>
                    <a:pt x="580027" y="39498"/>
                  </a:moveTo>
                  <a:lnTo>
                    <a:pt x="583904" y="38749"/>
                  </a:lnTo>
                </a:path>
                <a:path w="773429" h="156209">
                  <a:moveTo>
                    <a:pt x="576178" y="40329"/>
                  </a:moveTo>
                  <a:lnTo>
                    <a:pt x="580027" y="39498"/>
                  </a:lnTo>
                </a:path>
                <a:path w="773429" h="156209">
                  <a:moveTo>
                    <a:pt x="572301" y="41077"/>
                  </a:moveTo>
                  <a:lnTo>
                    <a:pt x="576178" y="40329"/>
                  </a:lnTo>
                </a:path>
                <a:path w="773429" h="156209">
                  <a:moveTo>
                    <a:pt x="568425" y="41881"/>
                  </a:moveTo>
                  <a:lnTo>
                    <a:pt x="572301" y="41077"/>
                  </a:lnTo>
                </a:path>
                <a:path w="773429" h="156209">
                  <a:moveTo>
                    <a:pt x="564576" y="42657"/>
                  </a:moveTo>
                  <a:lnTo>
                    <a:pt x="568425" y="41881"/>
                  </a:lnTo>
                </a:path>
                <a:path w="773429" h="156209">
                  <a:moveTo>
                    <a:pt x="560699" y="43461"/>
                  </a:moveTo>
                  <a:lnTo>
                    <a:pt x="564576" y="42657"/>
                  </a:lnTo>
                </a:path>
                <a:path w="773429" h="156209">
                  <a:moveTo>
                    <a:pt x="556823" y="44210"/>
                  </a:moveTo>
                  <a:lnTo>
                    <a:pt x="560699" y="43461"/>
                  </a:lnTo>
                </a:path>
                <a:path w="773429" h="156209">
                  <a:moveTo>
                    <a:pt x="552974" y="45041"/>
                  </a:moveTo>
                  <a:lnTo>
                    <a:pt x="556823" y="44210"/>
                  </a:lnTo>
                </a:path>
                <a:path w="773429" h="156209">
                  <a:moveTo>
                    <a:pt x="549097" y="45845"/>
                  </a:moveTo>
                  <a:lnTo>
                    <a:pt x="552974" y="45041"/>
                  </a:lnTo>
                </a:path>
                <a:path w="773429" h="156209">
                  <a:moveTo>
                    <a:pt x="545220" y="46593"/>
                  </a:moveTo>
                  <a:lnTo>
                    <a:pt x="549097" y="45845"/>
                  </a:lnTo>
                </a:path>
                <a:path w="773429" h="156209">
                  <a:moveTo>
                    <a:pt x="541371" y="47369"/>
                  </a:moveTo>
                  <a:lnTo>
                    <a:pt x="545220" y="46593"/>
                  </a:lnTo>
                </a:path>
                <a:path w="773429" h="156209">
                  <a:moveTo>
                    <a:pt x="537495" y="48173"/>
                  </a:moveTo>
                  <a:lnTo>
                    <a:pt x="541371" y="47369"/>
                  </a:lnTo>
                </a:path>
                <a:path w="773429" h="156209">
                  <a:moveTo>
                    <a:pt x="533618" y="48977"/>
                  </a:moveTo>
                  <a:lnTo>
                    <a:pt x="537495" y="48173"/>
                  </a:lnTo>
                </a:path>
                <a:path w="773429" h="156209">
                  <a:moveTo>
                    <a:pt x="529769" y="49753"/>
                  </a:moveTo>
                  <a:lnTo>
                    <a:pt x="533618" y="48977"/>
                  </a:lnTo>
                </a:path>
                <a:path w="773429" h="156209">
                  <a:moveTo>
                    <a:pt x="525892" y="50557"/>
                  </a:moveTo>
                  <a:lnTo>
                    <a:pt x="529769" y="49753"/>
                  </a:lnTo>
                </a:path>
                <a:path w="773429" h="156209">
                  <a:moveTo>
                    <a:pt x="522016" y="51305"/>
                  </a:moveTo>
                  <a:lnTo>
                    <a:pt x="525892" y="50557"/>
                  </a:lnTo>
                </a:path>
                <a:path w="773429" h="156209">
                  <a:moveTo>
                    <a:pt x="518167" y="52137"/>
                  </a:moveTo>
                  <a:lnTo>
                    <a:pt x="522016" y="51305"/>
                  </a:lnTo>
                </a:path>
                <a:path w="773429" h="156209">
                  <a:moveTo>
                    <a:pt x="514290" y="52885"/>
                  </a:moveTo>
                  <a:lnTo>
                    <a:pt x="518167" y="52137"/>
                  </a:lnTo>
                </a:path>
                <a:path w="773429" h="156209">
                  <a:moveTo>
                    <a:pt x="510441" y="53634"/>
                  </a:moveTo>
                  <a:lnTo>
                    <a:pt x="514290" y="52885"/>
                  </a:lnTo>
                </a:path>
                <a:path w="773429" h="156209">
                  <a:moveTo>
                    <a:pt x="506564" y="54465"/>
                  </a:moveTo>
                  <a:lnTo>
                    <a:pt x="510441" y="53634"/>
                  </a:lnTo>
                </a:path>
                <a:path w="773429" h="156209">
                  <a:moveTo>
                    <a:pt x="502688" y="55269"/>
                  </a:moveTo>
                  <a:lnTo>
                    <a:pt x="506564" y="54465"/>
                  </a:lnTo>
                </a:path>
                <a:path w="773429" h="156209">
                  <a:moveTo>
                    <a:pt x="498839" y="56017"/>
                  </a:moveTo>
                  <a:lnTo>
                    <a:pt x="502688" y="55269"/>
                  </a:lnTo>
                </a:path>
                <a:path w="773429" h="156209">
                  <a:moveTo>
                    <a:pt x="494962" y="56794"/>
                  </a:moveTo>
                  <a:lnTo>
                    <a:pt x="498839" y="56017"/>
                  </a:lnTo>
                </a:path>
                <a:path w="773429" h="156209">
                  <a:moveTo>
                    <a:pt x="491086" y="57597"/>
                  </a:moveTo>
                  <a:lnTo>
                    <a:pt x="494962" y="56794"/>
                  </a:lnTo>
                </a:path>
                <a:path w="773429" h="156209">
                  <a:moveTo>
                    <a:pt x="487237" y="58346"/>
                  </a:moveTo>
                  <a:lnTo>
                    <a:pt x="491086" y="57597"/>
                  </a:lnTo>
                </a:path>
                <a:path w="773429" h="156209">
                  <a:moveTo>
                    <a:pt x="483360" y="59150"/>
                  </a:moveTo>
                  <a:lnTo>
                    <a:pt x="487237" y="58346"/>
                  </a:lnTo>
                </a:path>
                <a:path w="773429" h="156209">
                  <a:moveTo>
                    <a:pt x="479483" y="59926"/>
                  </a:moveTo>
                  <a:lnTo>
                    <a:pt x="483360" y="59150"/>
                  </a:lnTo>
                </a:path>
                <a:path w="773429" h="156209">
                  <a:moveTo>
                    <a:pt x="475635" y="60730"/>
                  </a:moveTo>
                  <a:lnTo>
                    <a:pt x="479483" y="59926"/>
                  </a:lnTo>
                </a:path>
                <a:path w="773429" h="156209">
                  <a:moveTo>
                    <a:pt x="471758" y="61478"/>
                  </a:moveTo>
                  <a:lnTo>
                    <a:pt x="475635" y="60730"/>
                  </a:lnTo>
                </a:path>
                <a:path w="773429" h="156209">
                  <a:moveTo>
                    <a:pt x="467882" y="62309"/>
                  </a:moveTo>
                  <a:lnTo>
                    <a:pt x="471758" y="61478"/>
                  </a:lnTo>
                </a:path>
                <a:path w="773429" h="156209">
                  <a:moveTo>
                    <a:pt x="464033" y="63058"/>
                  </a:moveTo>
                  <a:lnTo>
                    <a:pt x="467882" y="62309"/>
                  </a:lnTo>
                </a:path>
                <a:path w="773429" h="156209">
                  <a:moveTo>
                    <a:pt x="460156" y="63862"/>
                  </a:moveTo>
                  <a:lnTo>
                    <a:pt x="464033" y="63058"/>
                  </a:lnTo>
                </a:path>
                <a:path w="773429" h="156209">
                  <a:moveTo>
                    <a:pt x="456279" y="64638"/>
                  </a:moveTo>
                  <a:lnTo>
                    <a:pt x="460156" y="63862"/>
                  </a:lnTo>
                </a:path>
                <a:path w="773429" h="156209">
                  <a:moveTo>
                    <a:pt x="452430" y="65442"/>
                  </a:moveTo>
                  <a:lnTo>
                    <a:pt x="456279" y="64638"/>
                  </a:lnTo>
                </a:path>
                <a:path w="773429" h="156209">
                  <a:moveTo>
                    <a:pt x="448554" y="66190"/>
                  </a:moveTo>
                  <a:lnTo>
                    <a:pt x="452430" y="65442"/>
                  </a:lnTo>
                </a:path>
                <a:path w="773429" h="156209">
                  <a:moveTo>
                    <a:pt x="444705" y="66966"/>
                  </a:moveTo>
                  <a:lnTo>
                    <a:pt x="448554" y="66190"/>
                  </a:lnTo>
                </a:path>
                <a:path w="773429" h="156209">
                  <a:moveTo>
                    <a:pt x="440828" y="67770"/>
                  </a:moveTo>
                  <a:lnTo>
                    <a:pt x="444705" y="66966"/>
                  </a:lnTo>
                </a:path>
                <a:path w="773429" h="156209">
                  <a:moveTo>
                    <a:pt x="436951" y="68518"/>
                  </a:moveTo>
                  <a:lnTo>
                    <a:pt x="440828" y="67770"/>
                  </a:lnTo>
                </a:path>
                <a:path w="773429" h="156209">
                  <a:moveTo>
                    <a:pt x="433102" y="69350"/>
                  </a:moveTo>
                  <a:lnTo>
                    <a:pt x="436951" y="68518"/>
                  </a:lnTo>
                </a:path>
                <a:path w="773429" h="156209">
                  <a:moveTo>
                    <a:pt x="429226" y="70098"/>
                  </a:moveTo>
                  <a:lnTo>
                    <a:pt x="433102" y="69350"/>
                  </a:lnTo>
                </a:path>
                <a:path w="773429" h="156209">
                  <a:moveTo>
                    <a:pt x="425349" y="70902"/>
                  </a:moveTo>
                  <a:lnTo>
                    <a:pt x="429226" y="70098"/>
                  </a:lnTo>
                </a:path>
                <a:path w="773429" h="156209">
                  <a:moveTo>
                    <a:pt x="421500" y="71678"/>
                  </a:moveTo>
                  <a:lnTo>
                    <a:pt x="425349" y="70902"/>
                  </a:lnTo>
                </a:path>
                <a:path w="773429" h="156209">
                  <a:moveTo>
                    <a:pt x="417624" y="72426"/>
                  </a:moveTo>
                  <a:lnTo>
                    <a:pt x="421500" y="71678"/>
                  </a:lnTo>
                </a:path>
                <a:path w="773429" h="156209">
                  <a:moveTo>
                    <a:pt x="413747" y="73230"/>
                  </a:moveTo>
                  <a:lnTo>
                    <a:pt x="417624" y="72426"/>
                  </a:lnTo>
                </a:path>
                <a:path w="773429" h="156209">
                  <a:moveTo>
                    <a:pt x="409898" y="74006"/>
                  </a:moveTo>
                  <a:lnTo>
                    <a:pt x="413747" y="73230"/>
                  </a:lnTo>
                </a:path>
                <a:path w="773429" h="156209">
                  <a:moveTo>
                    <a:pt x="406021" y="74810"/>
                  </a:moveTo>
                  <a:lnTo>
                    <a:pt x="409898" y="74006"/>
                  </a:lnTo>
                </a:path>
                <a:path w="773429" h="156209">
                  <a:moveTo>
                    <a:pt x="402145" y="75559"/>
                  </a:moveTo>
                  <a:lnTo>
                    <a:pt x="406021" y="74810"/>
                  </a:lnTo>
                </a:path>
                <a:path w="773429" h="156209">
                  <a:moveTo>
                    <a:pt x="398296" y="76390"/>
                  </a:moveTo>
                  <a:lnTo>
                    <a:pt x="402145" y="75559"/>
                  </a:lnTo>
                </a:path>
                <a:path w="773429" h="156209">
                  <a:moveTo>
                    <a:pt x="394419" y="77138"/>
                  </a:moveTo>
                  <a:lnTo>
                    <a:pt x="398296" y="76390"/>
                  </a:lnTo>
                </a:path>
                <a:path w="773429" h="156209">
                  <a:moveTo>
                    <a:pt x="390542" y="77887"/>
                  </a:moveTo>
                  <a:lnTo>
                    <a:pt x="394419" y="77138"/>
                  </a:lnTo>
                </a:path>
                <a:path w="773429" h="156209">
                  <a:moveTo>
                    <a:pt x="386693" y="78718"/>
                  </a:moveTo>
                  <a:lnTo>
                    <a:pt x="390542" y="77887"/>
                  </a:lnTo>
                </a:path>
                <a:path w="773429" h="156209">
                  <a:moveTo>
                    <a:pt x="382817" y="79467"/>
                  </a:moveTo>
                  <a:lnTo>
                    <a:pt x="386693" y="78718"/>
                  </a:lnTo>
                </a:path>
                <a:path w="773429" h="156209">
                  <a:moveTo>
                    <a:pt x="378968" y="80271"/>
                  </a:moveTo>
                  <a:lnTo>
                    <a:pt x="382817" y="79467"/>
                  </a:lnTo>
                </a:path>
                <a:path w="773429" h="156209">
                  <a:moveTo>
                    <a:pt x="375092" y="81047"/>
                  </a:moveTo>
                  <a:lnTo>
                    <a:pt x="378968" y="80271"/>
                  </a:lnTo>
                </a:path>
                <a:path w="773429" h="156209">
                  <a:moveTo>
                    <a:pt x="371215" y="81795"/>
                  </a:moveTo>
                  <a:lnTo>
                    <a:pt x="375092" y="81047"/>
                  </a:lnTo>
                </a:path>
                <a:path w="773429" h="156209">
                  <a:moveTo>
                    <a:pt x="367366" y="82599"/>
                  </a:moveTo>
                  <a:lnTo>
                    <a:pt x="371215" y="81795"/>
                  </a:lnTo>
                </a:path>
                <a:path w="773429" h="156209">
                  <a:moveTo>
                    <a:pt x="363489" y="83375"/>
                  </a:moveTo>
                  <a:lnTo>
                    <a:pt x="367366" y="82599"/>
                  </a:lnTo>
                </a:path>
                <a:path w="773429" h="156209">
                  <a:moveTo>
                    <a:pt x="359613" y="84179"/>
                  </a:moveTo>
                  <a:lnTo>
                    <a:pt x="363489" y="83375"/>
                  </a:lnTo>
                </a:path>
                <a:path w="773429" h="156209">
                  <a:moveTo>
                    <a:pt x="355763" y="84927"/>
                  </a:moveTo>
                  <a:lnTo>
                    <a:pt x="359613" y="84179"/>
                  </a:lnTo>
                </a:path>
                <a:path w="773429" h="156209">
                  <a:moveTo>
                    <a:pt x="351887" y="85703"/>
                  </a:moveTo>
                  <a:lnTo>
                    <a:pt x="355763" y="84927"/>
                  </a:lnTo>
                </a:path>
                <a:path w="773429" h="156209">
                  <a:moveTo>
                    <a:pt x="348010" y="86507"/>
                  </a:moveTo>
                  <a:lnTo>
                    <a:pt x="351887" y="85703"/>
                  </a:lnTo>
                </a:path>
                <a:path w="773429" h="156209">
                  <a:moveTo>
                    <a:pt x="344162" y="87256"/>
                  </a:moveTo>
                  <a:lnTo>
                    <a:pt x="348010" y="86507"/>
                  </a:lnTo>
                </a:path>
                <a:path w="773429" h="156209">
                  <a:moveTo>
                    <a:pt x="340285" y="88004"/>
                  </a:moveTo>
                  <a:lnTo>
                    <a:pt x="344162" y="87256"/>
                  </a:lnTo>
                </a:path>
                <a:path w="773429" h="156209">
                  <a:moveTo>
                    <a:pt x="336408" y="88835"/>
                  </a:moveTo>
                  <a:lnTo>
                    <a:pt x="340285" y="88004"/>
                  </a:lnTo>
                </a:path>
                <a:path w="773429" h="156209">
                  <a:moveTo>
                    <a:pt x="332559" y="89584"/>
                  </a:moveTo>
                  <a:lnTo>
                    <a:pt x="336408" y="88835"/>
                  </a:lnTo>
                </a:path>
                <a:path w="773429" h="156209">
                  <a:moveTo>
                    <a:pt x="328683" y="90332"/>
                  </a:moveTo>
                  <a:lnTo>
                    <a:pt x="332559" y="89584"/>
                  </a:lnTo>
                </a:path>
                <a:path w="773429" h="156209">
                  <a:moveTo>
                    <a:pt x="324806" y="91164"/>
                  </a:moveTo>
                  <a:lnTo>
                    <a:pt x="328683" y="90332"/>
                  </a:lnTo>
                </a:path>
                <a:path w="773429" h="156209">
                  <a:moveTo>
                    <a:pt x="320957" y="91912"/>
                  </a:moveTo>
                  <a:lnTo>
                    <a:pt x="324806" y="91164"/>
                  </a:lnTo>
                </a:path>
                <a:path w="773429" h="156209">
                  <a:moveTo>
                    <a:pt x="317080" y="92660"/>
                  </a:moveTo>
                  <a:lnTo>
                    <a:pt x="320957" y="91912"/>
                  </a:lnTo>
                </a:path>
                <a:path w="773429" h="156209">
                  <a:moveTo>
                    <a:pt x="313204" y="93492"/>
                  </a:moveTo>
                  <a:lnTo>
                    <a:pt x="317080" y="92660"/>
                  </a:lnTo>
                </a:path>
                <a:path w="773429" h="156209">
                  <a:moveTo>
                    <a:pt x="309355" y="94240"/>
                  </a:moveTo>
                  <a:lnTo>
                    <a:pt x="313204" y="93492"/>
                  </a:lnTo>
                </a:path>
                <a:path w="773429" h="156209">
                  <a:moveTo>
                    <a:pt x="305478" y="94989"/>
                  </a:moveTo>
                  <a:lnTo>
                    <a:pt x="309355" y="94240"/>
                  </a:lnTo>
                </a:path>
                <a:path w="773429" h="156209">
                  <a:moveTo>
                    <a:pt x="301629" y="95820"/>
                  </a:moveTo>
                  <a:lnTo>
                    <a:pt x="305478" y="94989"/>
                  </a:lnTo>
                </a:path>
                <a:path w="773429" h="156209">
                  <a:moveTo>
                    <a:pt x="297752" y="96569"/>
                  </a:moveTo>
                  <a:lnTo>
                    <a:pt x="301629" y="95820"/>
                  </a:lnTo>
                </a:path>
                <a:path w="773429" h="156209">
                  <a:moveTo>
                    <a:pt x="293876" y="97317"/>
                  </a:moveTo>
                  <a:lnTo>
                    <a:pt x="297752" y="96569"/>
                  </a:lnTo>
                </a:path>
                <a:path w="773429" h="156209">
                  <a:moveTo>
                    <a:pt x="290027" y="98149"/>
                  </a:moveTo>
                  <a:lnTo>
                    <a:pt x="293876" y="97317"/>
                  </a:lnTo>
                </a:path>
                <a:path w="773429" h="156209">
                  <a:moveTo>
                    <a:pt x="286150" y="98897"/>
                  </a:moveTo>
                  <a:lnTo>
                    <a:pt x="290027" y="98149"/>
                  </a:lnTo>
                </a:path>
                <a:path w="773429" h="156209">
                  <a:moveTo>
                    <a:pt x="282274" y="99645"/>
                  </a:moveTo>
                  <a:lnTo>
                    <a:pt x="286150" y="98897"/>
                  </a:lnTo>
                </a:path>
                <a:path w="773429" h="156209">
                  <a:moveTo>
                    <a:pt x="278425" y="100477"/>
                  </a:moveTo>
                  <a:lnTo>
                    <a:pt x="282274" y="99645"/>
                  </a:lnTo>
                </a:path>
                <a:path w="773429" h="156209">
                  <a:moveTo>
                    <a:pt x="274548" y="101225"/>
                  </a:moveTo>
                  <a:lnTo>
                    <a:pt x="278425" y="100477"/>
                  </a:lnTo>
                </a:path>
                <a:path w="773429" h="156209">
                  <a:moveTo>
                    <a:pt x="270671" y="101974"/>
                  </a:moveTo>
                  <a:lnTo>
                    <a:pt x="274548" y="101225"/>
                  </a:lnTo>
                </a:path>
                <a:path w="773429" h="156209">
                  <a:moveTo>
                    <a:pt x="266822" y="102805"/>
                  </a:moveTo>
                  <a:lnTo>
                    <a:pt x="270671" y="101974"/>
                  </a:lnTo>
                </a:path>
                <a:path w="773429" h="156209">
                  <a:moveTo>
                    <a:pt x="262946" y="103554"/>
                  </a:moveTo>
                  <a:lnTo>
                    <a:pt x="266822" y="102805"/>
                  </a:lnTo>
                </a:path>
                <a:path w="773429" h="156209">
                  <a:moveTo>
                    <a:pt x="259069" y="104302"/>
                  </a:moveTo>
                  <a:lnTo>
                    <a:pt x="262946" y="103554"/>
                  </a:lnTo>
                </a:path>
                <a:path w="773429" h="156209">
                  <a:moveTo>
                    <a:pt x="255220" y="105078"/>
                  </a:moveTo>
                  <a:lnTo>
                    <a:pt x="259069" y="104302"/>
                  </a:lnTo>
                </a:path>
                <a:path w="773429" h="156209">
                  <a:moveTo>
                    <a:pt x="251344" y="105882"/>
                  </a:moveTo>
                  <a:lnTo>
                    <a:pt x="255220" y="105078"/>
                  </a:lnTo>
                </a:path>
                <a:path w="773429" h="156209">
                  <a:moveTo>
                    <a:pt x="247467" y="106630"/>
                  </a:moveTo>
                  <a:lnTo>
                    <a:pt x="251344" y="105882"/>
                  </a:lnTo>
                </a:path>
                <a:path w="773429" h="156209">
                  <a:moveTo>
                    <a:pt x="243618" y="107406"/>
                  </a:moveTo>
                  <a:lnTo>
                    <a:pt x="247467" y="106630"/>
                  </a:lnTo>
                </a:path>
                <a:path w="773429" h="156209">
                  <a:moveTo>
                    <a:pt x="239742" y="108210"/>
                  </a:moveTo>
                  <a:lnTo>
                    <a:pt x="243618" y="107406"/>
                  </a:lnTo>
                </a:path>
                <a:path w="773429" h="156209">
                  <a:moveTo>
                    <a:pt x="235893" y="108959"/>
                  </a:moveTo>
                  <a:lnTo>
                    <a:pt x="239742" y="108210"/>
                  </a:lnTo>
                </a:path>
                <a:path w="773429" h="156209">
                  <a:moveTo>
                    <a:pt x="232016" y="109735"/>
                  </a:moveTo>
                  <a:lnTo>
                    <a:pt x="235893" y="108959"/>
                  </a:lnTo>
                </a:path>
                <a:path w="773429" h="156209">
                  <a:moveTo>
                    <a:pt x="228139" y="110539"/>
                  </a:moveTo>
                  <a:lnTo>
                    <a:pt x="232016" y="109735"/>
                  </a:lnTo>
                </a:path>
                <a:path w="773429" h="156209">
                  <a:moveTo>
                    <a:pt x="224290" y="111287"/>
                  </a:moveTo>
                  <a:lnTo>
                    <a:pt x="228139" y="110539"/>
                  </a:lnTo>
                </a:path>
                <a:path w="773429" h="156209">
                  <a:moveTo>
                    <a:pt x="220414" y="112063"/>
                  </a:moveTo>
                  <a:lnTo>
                    <a:pt x="224290" y="111287"/>
                  </a:lnTo>
                </a:path>
                <a:path w="773429" h="156209">
                  <a:moveTo>
                    <a:pt x="216537" y="112811"/>
                  </a:moveTo>
                  <a:lnTo>
                    <a:pt x="220414" y="112063"/>
                  </a:lnTo>
                </a:path>
                <a:path w="773429" h="156209">
                  <a:moveTo>
                    <a:pt x="212688" y="113615"/>
                  </a:moveTo>
                  <a:lnTo>
                    <a:pt x="216537" y="112811"/>
                  </a:lnTo>
                </a:path>
                <a:path w="773429" h="156209">
                  <a:moveTo>
                    <a:pt x="208812" y="114391"/>
                  </a:moveTo>
                  <a:lnTo>
                    <a:pt x="212688" y="113615"/>
                  </a:lnTo>
                </a:path>
                <a:path w="773429" h="156209">
                  <a:moveTo>
                    <a:pt x="204935" y="115140"/>
                  </a:moveTo>
                  <a:lnTo>
                    <a:pt x="208812" y="114391"/>
                  </a:lnTo>
                </a:path>
                <a:path w="773429" h="156209">
                  <a:moveTo>
                    <a:pt x="201086" y="115888"/>
                  </a:moveTo>
                  <a:lnTo>
                    <a:pt x="204935" y="115140"/>
                  </a:lnTo>
                </a:path>
                <a:path w="773429" h="156209">
                  <a:moveTo>
                    <a:pt x="197209" y="116720"/>
                  </a:moveTo>
                  <a:lnTo>
                    <a:pt x="201086" y="115888"/>
                  </a:lnTo>
                </a:path>
                <a:path w="773429" h="156209">
                  <a:moveTo>
                    <a:pt x="193333" y="117468"/>
                  </a:moveTo>
                  <a:lnTo>
                    <a:pt x="197209" y="116720"/>
                  </a:lnTo>
                </a:path>
                <a:path w="773429" h="156209">
                  <a:moveTo>
                    <a:pt x="189484" y="118216"/>
                  </a:moveTo>
                  <a:lnTo>
                    <a:pt x="193333" y="117468"/>
                  </a:lnTo>
                </a:path>
                <a:path w="773429" h="156209">
                  <a:moveTo>
                    <a:pt x="185607" y="118993"/>
                  </a:moveTo>
                  <a:lnTo>
                    <a:pt x="189484" y="118216"/>
                  </a:lnTo>
                </a:path>
                <a:path w="773429" h="156209">
                  <a:moveTo>
                    <a:pt x="181730" y="119741"/>
                  </a:moveTo>
                  <a:lnTo>
                    <a:pt x="185607" y="118993"/>
                  </a:lnTo>
                </a:path>
                <a:path w="773429" h="156209">
                  <a:moveTo>
                    <a:pt x="177881" y="120545"/>
                  </a:moveTo>
                  <a:lnTo>
                    <a:pt x="181730" y="119741"/>
                  </a:lnTo>
                </a:path>
                <a:path w="773429" h="156209">
                  <a:moveTo>
                    <a:pt x="174005" y="121321"/>
                  </a:moveTo>
                  <a:lnTo>
                    <a:pt x="177881" y="120545"/>
                  </a:lnTo>
                </a:path>
                <a:path w="773429" h="156209">
                  <a:moveTo>
                    <a:pt x="170128" y="122069"/>
                  </a:moveTo>
                  <a:lnTo>
                    <a:pt x="174005" y="121321"/>
                  </a:lnTo>
                </a:path>
                <a:path w="773429" h="156209">
                  <a:moveTo>
                    <a:pt x="166279" y="122818"/>
                  </a:moveTo>
                  <a:lnTo>
                    <a:pt x="170128" y="122069"/>
                  </a:lnTo>
                </a:path>
                <a:path w="773429" h="156209">
                  <a:moveTo>
                    <a:pt x="162402" y="123594"/>
                  </a:moveTo>
                  <a:lnTo>
                    <a:pt x="166279" y="122818"/>
                  </a:lnTo>
                </a:path>
                <a:path w="773429" h="156209">
                  <a:moveTo>
                    <a:pt x="158554" y="124398"/>
                  </a:moveTo>
                  <a:lnTo>
                    <a:pt x="162402" y="123594"/>
                  </a:lnTo>
                </a:path>
                <a:path w="773429" h="156209">
                  <a:moveTo>
                    <a:pt x="154677" y="125146"/>
                  </a:moveTo>
                  <a:lnTo>
                    <a:pt x="158554" y="124398"/>
                  </a:lnTo>
                </a:path>
                <a:path w="773429" h="156209">
                  <a:moveTo>
                    <a:pt x="150801" y="125922"/>
                  </a:moveTo>
                  <a:lnTo>
                    <a:pt x="154677" y="125146"/>
                  </a:lnTo>
                </a:path>
                <a:path w="773429" h="156209">
                  <a:moveTo>
                    <a:pt x="146952" y="126670"/>
                  </a:moveTo>
                  <a:lnTo>
                    <a:pt x="150801" y="125922"/>
                  </a:lnTo>
                </a:path>
                <a:path w="773429" h="156209">
                  <a:moveTo>
                    <a:pt x="143075" y="127474"/>
                  </a:moveTo>
                  <a:lnTo>
                    <a:pt x="146952" y="126670"/>
                  </a:lnTo>
                </a:path>
                <a:path w="773429" h="156209">
                  <a:moveTo>
                    <a:pt x="139198" y="128250"/>
                  </a:moveTo>
                  <a:lnTo>
                    <a:pt x="143075" y="127474"/>
                  </a:lnTo>
                </a:path>
                <a:path w="773429" h="156209">
                  <a:moveTo>
                    <a:pt x="135349" y="128999"/>
                  </a:moveTo>
                  <a:lnTo>
                    <a:pt x="139198" y="128250"/>
                  </a:lnTo>
                </a:path>
                <a:path w="773429" h="156209">
                  <a:moveTo>
                    <a:pt x="131472" y="129747"/>
                  </a:moveTo>
                  <a:lnTo>
                    <a:pt x="135349" y="128999"/>
                  </a:lnTo>
                </a:path>
                <a:path w="773429" h="156209">
                  <a:moveTo>
                    <a:pt x="127596" y="130523"/>
                  </a:moveTo>
                  <a:lnTo>
                    <a:pt x="131472" y="129747"/>
                  </a:lnTo>
                </a:path>
                <a:path w="773429" h="156209">
                  <a:moveTo>
                    <a:pt x="123747" y="131272"/>
                  </a:moveTo>
                  <a:lnTo>
                    <a:pt x="127596" y="130523"/>
                  </a:lnTo>
                </a:path>
                <a:path w="773429" h="156209">
                  <a:moveTo>
                    <a:pt x="119871" y="132075"/>
                  </a:moveTo>
                  <a:lnTo>
                    <a:pt x="123747" y="131272"/>
                  </a:lnTo>
                </a:path>
                <a:path w="773429" h="156209">
                  <a:moveTo>
                    <a:pt x="115994" y="132851"/>
                  </a:moveTo>
                  <a:lnTo>
                    <a:pt x="119871" y="132075"/>
                  </a:lnTo>
                </a:path>
                <a:path w="773429" h="156209">
                  <a:moveTo>
                    <a:pt x="112145" y="133600"/>
                  </a:moveTo>
                  <a:lnTo>
                    <a:pt x="115994" y="132851"/>
                  </a:lnTo>
                </a:path>
                <a:path w="773429" h="156209">
                  <a:moveTo>
                    <a:pt x="108268" y="134348"/>
                  </a:moveTo>
                  <a:lnTo>
                    <a:pt x="112145" y="133600"/>
                  </a:lnTo>
                </a:path>
                <a:path w="773429" h="156209">
                  <a:moveTo>
                    <a:pt x="104392" y="135124"/>
                  </a:moveTo>
                  <a:lnTo>
                    <a:pt x="108268" y="134348"/>
                  </a:lnTo>
                </a:path>
                <a:path w="773429" h="156209">
                  <a:moveTo>
                    <a:pt x="100543" y="135928"/>
                  </a:moveTo>
                  <a:lnTo>
                    <a:pt x="104392" y="135124"/>
                  </a:lnTo>
                </a:path>
                <a:path w="773429" h="156209">
                  <a:moveTo>
                    <a:pt x="96666" y="136677"/>
                  </a:moveTo>
                  <a:lnTo>
                    <a:pt x="100543" y="135928"/>
                  </a:lnTo>
                </a:path>
                <a:path w="773429" h="156209">
                  <a:moveTo>
                    <a:pt x="92817" y="137453"/>
                  </a:moveTo>
                  <a:lnTo>
                    <a:pt x="96666" y="136677"/>
                  </a:lnTo>
                </a:path>
                <a:path w="773429" h="156209">
                  <a:moveTo>
                    <a:pt x="88940" y="138201"/>
                  </a:moveTo>
                  <a:lnTo>
                    <a:pt x="92817" y="137453"/>
                  </a:lnTo>
                </a:path>
                <a:path w="773429" h="156209">
                  <a:moveTo>
                    <a:pt x="85064" y="138949"/>
                  </a:moveTo>
                  <a:lnTo>
                    <a:pt x="88940" y="138201"/>
                  </a:lnTo>
                </a:path>
                <a:path w="773429" h="156209">
                  <a:moveTo>
                    <a:pt x="81215" y="139726"/>
                  </a:moveTo>
                  <a:lnTo>
                    <a:pt x="85064" y="138949"/>
                  </a:lnTo>
                </a:path>
                <a:path w="773429" h="156209">
                  <a:moveTo>
                    <a:pt x="77338" y="140474"/>
                  </a:moveTo>
                  <a:lnTo>
                    <a:pt x="81215" y="139726"/>
                  </a:lnTo>
                </a:path>
                <a:path w="773429" h="156209">
                  <a:moveTo>
                    <a:pt x="73461" y="141222"/>
                  </a:moveTo>
                  <a:lnTo>
                    <a:pt x="77338" y="140474"/>
                  </a:lnTo>
                </a:path>
                <a:path w="773429" h="156209">
                  <a:moveTo>
                    <a:pt x="69613" y="142054"/>
                  </a:moveTo>
                  <a:lnTo>
                    <a:pt x="73461" y="141222"/>
                  </a:lnTo>
                </a:path>
                <a:path w="773429" h="156209">
                  <a:moveTo>
                    <a:pt x="65736" y="142802"/>
                  </a:moveTo>
                  <a:lnTo>
                    <a:pt x="69613" y="142054"/>
                  </a:lnTo>
                </a:path>
                <a:path w="773429" h="156209">
                  <a:moveTo>
                    <a:pt x="61860" y="143551"/>
                  </a:moveTo>
                  <a:lnTo>
                    <a:pt x="65736" y="142802"/>
                  </a:lnTo>
                </a:path>
                <a:path w="773429" h="156209">
                  <a:moveTo>
                    <a:pt x="58010" y="144327"/>
                  </a:moveTo>
                  <a:lnTo>
                    <a:pt x="61860" y="143551"/>
                  </a:lnTo>
                </a:path>
                <a:path w="773429" h="156209">
                  <a:moveTo>
                    <a:pt x="54134" y="145075"/>
                  </a:moveTo>
                  <a:lnTo>
                    <a:pt x="58010" y="144327"/>
                  </a:lnTo>
                </a:path>
                <a:path w="773429" h="156209">
                  <a:moveTo>
                    <a:pt x="50257" y="145823"/>
                  </a:moveTo>
                  <a:lnTo>
                    <a:pt x="54134" y="145075"/>
                  </a:lnTo>
                </a:path>
                <a:path w="773429" h="156209">
                  <a:moveTo>
                    <a:pt x="46408" y="146600"/>
                  </a:moveTo>
                  <a:lnTo>
                    <a:pt x="50257" y="145823"/>
                  </a:lnTo>
                </a:path>
                <a:path w="773429" h="156209">
                  <a:moveTo>
                    <a:pt x="42531" y="147348"/>
                  </a:moveTo>
                  <a:lnTo>
                    <a:pt x="46408" y="146600"/>
                  </a:lnTo>
                </a:path>
                <a:path w="773429" h="156209">
                  <a:moveTo>
                    <a:pt x="38655" y="148152"/>
                  </a:moveTo>
                  <a:lnTo>
                    <a:pt x="42531" y="147348"/>
                  </a:lnTo>
                </a:path>
                <a:path w="773429" h="156209">
                  <a:moveTo>
                    <a:pt x="34806" y="148928"/>
                  </a:moveTo>
                  <a:lnTo>
                    <a:pt x="38655" y="148152"/>
                  </a:lnTo>
                </a:path>
                <a:path w="773429" h="156209">
                  <a:moveTo>
                    <a:pt x="30930" y="149676"/>
                  </a:moveTo>
                  <a:lnTo>
                    <a:pt x="34806" y="148928"/>
                  </a:lnTo>
                </a:path>
                <a:path w="773429" h="156209">
                  <a:moveTo>
                    <a:pt x="27053" y="150425"/>
                  </a:moveTo>
                  <a:lnTo>
                    <a:pt x="30930" y="149676"/>
                  </a:lnTo>
                </a:path>
                <a:path w="773429" h="156209">
                  <a:moveTo>
                    <a:pt x="23204" y="151201"/>
                  </a:moveTo>
                  <a:lnTo>
                    <a:pt x="27053" y="150425"/>
                  </a:lnTo>
                </a:path>
                <a:path w="773429" h="156209">
                  <a:moveTo>
                    <a:pt x="19327" y="151949"/>
                  </a:moveTo>
                  <a:lnTo>
                    <a:pt x="23204" y="151201"/>
                  </a:lnTo>
                </a:path>
                <a:path w="773429" h="156209">
                  <a:moveTo>
                    <a:pt x="15478" y="152698"/>
                  </a:moveTo>
                  <a:lnTo>
                    <a:pt x="19327" y="151949"/>
                  </a:lnTo>
                </a:path>
                <a:path w="773429" h="156209">
                  <a:moveTo>
                    <a:pt x="11602" y="153474"/>
                  </a:moveTo>
                  <a:lnTo>
                    <a:pt x="15478" y="152698"/>
                  </a:lnTo>
                </a:path>
                <a:path w="773429" h="156209">
                  <a:moveTo>
                    <a:pt x="7725" y="154222"/>
                  </a:moveTo>
                  <a:lnTo>
                    <a:pt x="11602" y="153474"/>
                  </a:lnTo>
                </a:path>
                <a:path w="773429" h="156209">
                  <a:moveTo>
                    <a:pt x="3876" y="154998"/>
                  </a:moveTo>
                  <a:lnTo>
                    <a:pt x="7725" y="154222"/>
                  </a:lnTo>
                </a:path>
                <a:path w="773429" h="156209">
                  <a:moveTo>
                    <a:pt x="0" y="155747"/>
                  </a:moveTo>
                  <a:lnTo>
                    <a:pt x="3876" y="154998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07376" y="8038709"/>
              <a:ext cx="773430" cy="161925"/>
            </a:xfrm>
            <a:custGeom>
              <a:avLst/>
              <a:gdLst/>
              <a:ahLst/>
              <a:cxnLst/>
              <a:rect l="l" t="t" r="r" b="b"/>
              <a:pathLst>
                <a:path w="773429" h="161925">
                  <a:moveTo>
                    <a:pt x="769511" y="859"/>
                  </a:moveTo>
                  <a:lnTo>
                    <a:pt x="773388" y="0"/>
                  </a:lnTo>
                </a:path>
                <a:path w="773429" h="161925">
                  <a:moveTo>
                    <a:pt x="765635" y="1663"/>
                  </a:moveTo>
                  <a:lnTo>
                    <a:pt x="769511" y="859"/>
                  </a:lnTo>
                </a:path>
                <a:path w="773429" h="161925">
                  <a:moveTo>
                    <a:pt x="761785" y="2494"/>
                  </a:moveTo>
                  <a:lnTo>
                    <a:pt x="765635" y="1663"/>
                  </a:lnTo>
                </a:path>
                <a:path w="773429" h="161925">
                  <a:moveTo>
                    <a:pt x="757909" y="3298"/>
                  </a:moveTo>
                  <a:lnTo>
                    <a:pt x="761785" y="2494"/>
                  </a:lnTo>
                </a:path>
                <a:path w="773429" h="161925">
                  <a:moveTo>
                    <a:pt x="754032" y="4102"/>
                  </a:moveTo>
                  <a:lnTo>
                    <a:pt x="757909" y="3298"/>
                  </a:lnTo>
                </a:path>
                <a:path w="773429" h="161925">
                  <a:moveTo>
                    <a:pt x="750211" y="4906"/>
                  </a:moveTo>
                  <a:lnTo>
                    <a:pt x="754032" y="4102"/>
                  </a:lnTo>
                </a:path>
                <a:path w="773429" h="161925">
                  <a:moveTo>
                    <a:pt x="746307" y="5737"/>
                  </a:moveTo>
                  <a:lnTo>
                    <a:pt x="750211" y="4906"/>
                  </a:lnTo>
                </a:path>
                <a:path w="773429" h="161925">
                  <a:moveTo>
                    <a:pt x="742430" y="6541"/>
                  </a:moveTo>
                  <a:lnTo>
                    <a:pt x="746307" y="5737"/>
                  </a:lnTo>
                </a:path>
                <a:path w="773429" h="161925">
                  <a:moveTo>
                    <a:pt x="738581" y="7345"/>
                  </a:moveTo>
                  <a:lnTo>
                    <a:pt x="742430" y="6541"/>
                  </a:lnTo>
                </a:path>
                <a:path w="773429" h="161925">
                  <a:moveTo>
                    <a:pt x="734732" y="8232"/>
                  </a:moveTo>
                  <a:lnTo>
                    <a:pt x="738581" y="7345"/>
                  </a:lnTo>
                </a:path>
                <a:path w="773429" h="161925">
                  <a:moveTo>
                    <a:pt x="730856" y="9036"/>
                  </a:moveTo>
                  <a:lnTo>
                    <a:pt x="734732" y="8232"/>
                  </a:lnTo>
                </a:path>
                <a:path w="773429" h="161925">
                  <a:moveTo>
                    <a:pt x="726979" y="9839"/>
                  </a:moveTo>
                  <a:lnTo>
                    <a:pt x="730856" y="9036"/>
                  </a:lnTo>
                </a:path>
                <a:path w="773429" h="161925">
                  <a:moveTo>
                    <a:pt x="723130" y="10671"/>
                  </a:moveTo>
                  <a:lnTo>
                    <a:pt x="726979" y="9839"/>
                  </a:lnTo>
                </a:path>
                <a:path w="773429" h="161925">
                  <a:moveTo>
                    <a:pt x="719253" y="11475"/>
                  </a:moveTo>
                  <a:lnTo>
                    <a:pt x="723130" y="10671"/>
                  </a:lnTo>
                </a:path>
                <a:path w="773429" h="161925">
                  <a:moveTo>
                    <a:pt x="715377" y="12278"/>
                  </a:moveTo>
                  <a:lnTo>
                    <a:pt x="719253" y="11475"/>
                  </a:lnTo>
                </a:path>
                <a:path w="773429" h="161925">
                  <a:moveTo>
                    <a:pt x="711500" y="13082"/>
                  </a:moveTo>
                  <a:lnTo>
                    <a:pt x="715377" y="12278"/>
                  </a:lnTo>
                </a:path>
                <a:path w="773429" h="161925">
                  <a:moveTo>
                    <a:pt x="707651" y="13914"/>
                  </a:moveTo>
                  <a:lnTo>
                    <a:pt x="711500" y="13082"/>
                  </a:lnTo>
                </a:path>
                <a:path w="773429" h="161925">
                  <a:moveTo>
                    <a:pt x="703775" y="14718"/>
                  </a:moveTo>
                  <a:lnTo>
                    <a:pt x="707651" y="13914"/>
                  </a:lnTo>
                </a:path>
                <a:path w="773429" h="161925">
                  <a:moveTo>
                    <a:pt x="699897" y="15521"/>
                  </a:moveTo>
                  <a:lnTo>
                    <a:pt x="703775" y="14718"/>
                  </a:lnTo>
                </a:path>
                <a:path w="773429" h="161925">
                  <a:moveTo>
                    <a:pt x="696077" y="16353"/>
                  </a:moveTo>
                  <a:lnTo>
                    <a:pt x="699897" y="15521"/>
                  </a:lnTo>
                </a:path>
                <a:path w="773429" h="161925">
                  <a:moveTo>
                    <a:pt x="692172" y="17157"/>
                  </a:moveTo>
                  <a:lnTo>
                    <a:pt x="696077" y="16353"/>
                  </a:lnTo>
                </a:path>
                <a:path w="773429" h="161925">
                  <a:moveTo>
                    <a:pt x="688295" y="17961"/>
                  </a:moveTo>
                  <a:lnTo>
                    <a:pt x="692172" y="17157"/>
                  </a:lnTo>
                </a:path>
                <a:path w="773429" h="161925">
                  <a:moveTo>
                    <a:pt x="684474" y="18764"/>
                  </a:moveTo>
                  <a:lnTo>
                    <a:pt x="688295" y="17961"/>
                  </a:lnTo>
                </a:path>
                <a:path w="773429" h="161925">
                  <a:moveTo>
                    <a:pt x="680570" y="19652"/>
                  </a:moveTo>
                  <a:lnTo>
                    <a:pt x="684474" y="18764"/>
                  </a:lnTo>
                </a:path>
                <a:path w="773429" h="161925">
                  <a:moveTo>
                    <a:pt x="676693" y="20455"/>
                  </a:moveTo>
                  <a:lnTo>
                    <a:pt x="680570" y="19652"/>
                  </a:lnTo>
                </a:path>
                <a:path w="773429" h="161925">
                  <a:moveTo>
                    <a:pt x="672844" y="21259"/>
                  </a:moveTo>
                  <a:lnTo>
                    <a:pt x="676693" y="20455"/>
                  </a:lnTo>
                </a:path>
                <a:path w="773429" h="161925">
                  <a:moveTo>
                    <a:pt x="668968" y="22091"/>
                  </a:moveTo>
                  <a:lnTo>
                    <a:pt x="672844" y="21259"/>
                  </a:lnTo>
                </a:path>
                <a:path w="773429" h="161925">
                  <a:moveTo>
                    <a:pt x="665091" y="22894"/>
                  </a:moveTo>
                  <a:lnTo>
                    <a:pt x="668968" y="22091"/>
                  </a:lnTo>
                </a:path>
                <a:path w="773429" h="161925">
                  <a:moveTo>
                    <a:pt x="661242" y="23698"/>
                  </a:moveTo>
                  <a:lnTo>
                    <a:pt x="665091" y="22894"/>
                  </a:lnTo>
                </a:path>
                <a:path w="773429" h="161925">
                  <a:moveTo>
                    <a:pt x="657393" y="24530"/>
                  </a:moveTo>
                  <a:lnTo>
                    <a:pt x="661242" y="23698"/>
                  </a:lnTo>
                </a:path>
                <a:path w="773429" h="161925">
                  <a:moveTo>
                    <a:pt x="653517" y="25334"/>
                  </a:moveTo>
                  <a:lnTo>
                    <a:pt x="657393" y="24530"/>
                  </a:lnTo>
                </a:path>
                <a:path w="773429" h="161925">
                  <a:moveTo>
                    <a:pt x="649640" y="26137"/>
                  </a:moveTo>
                  <a:lnTo>
                    <a:pt x="653517" y="25334"/>
                  </a:lnTo>
                </a:path>
                <a:path w="773429" h="161925">
                  <a:moveTo>
                    <a:pt x="645764" y="26941"/>
                  </a:moveTo>
                  <a:lnTo>
                    <a:pt x="649640" y="26137"/>
                  </a:lnTo>
                </a:path>
                <a:path w="773429" h="161925">
                  <a:moveTo>
                    <a:pt x="641914" y="27773"/>
                  </a:moveTo>
                  <a:lnTo>
                    <a:pt x="645764" y="26941"/>
                  </a:lnTo>
                </a:path>
                <a:path w="773429" h="161925">
                  <a:moveTo>
                    <a:pt x="638038" y="28577"/>
                  </a:moveTo>
                  <a:lnTo>
                    <a:pt x="641914" y="27773"/>
                  </a:lnTo>
                </a:path>
                <a:path w="773429" h="161925">
                  <a:moveTo>
                    <a:pt x="634161" y="29380"/>
                  </a:moveTo>
                  <a:lnTo>
                    <a:pt x="638038" y="28577"/>
                  </a:lnTo>
                </a:path>
                <a:path w="773429" h="161925">
                  <a:moveTo>
                    <a:pt x="630312" y="30212"/>
                  </a:moveTo>
                  <a:lnTo>
                    <a:pt x="634161" y="29380"/>
                  </a:lnTo>
                </a:path>
                <a:path w="773429" h="161925">
                  <a:moveTo>
                    <a:pt x="626435" y="31016"/>
                  </a:moveTo>
                  <a:lnTo>
                    <a:pt x="630312" y="30212"/>
                  </a:lnTo>
                </a:path>
                <a:path w="773429" h="161925">
                  <a:moveTo>
                    <a:pt x="622559" y="31820"/>
                  </a:moveTo>
                  <a:lnTo>
                    <a:pt x="626435" y="31016"/>
                  </a:lnTo>
                </a:path>
                <a:path w="773429" h="161925">
                  <a:moveTo>
                    <a:pt x="618710" y="32623"/>
                  </a:moveTo>
                  <a:lnTo>
                    <a:pt x="622559" y="31820"/>
                  </a:lnTo>
                </a:path>
                <a:path w="773429" h="161925">
                  <a:moveTo>
                    <a:pt x="614833" y="33455"/>
                  </a:moveTo>
                  <a:lnTo>
                    <a:pt x="618710" y="32623"/>
                  </a:lnTo>
                </a:path>
                <a:path w="773429" h="161925">
                  <a:moveTo>
                    <a:pt x="610957" y="34259"/>
                  </a:moveTo>
                  <a:lnTo>
                    <a:pt x="614833" y="33455"/>
                  </a:lnTo>
                </a:path>
                <a:path w="773429" h="161925">
                  <a:moveTo>
                    <a:pt x="607108" y="35063"/>
                  </a:moveTo>
                  <a:lnTo>
                    <a:pt x="610957" y="34259"/>
                  </a:lnTo>
                </a:path>
                <a:path w="773429" h="161925">
                  <a:moveTo>
                    <a:pt x="603259" y="35894"/>
                  </a:moveTo>
                  <a:lnTo>
                    <a:pt x="607108" y="35063"/>
                  </a:lnTo>
                </a:path>
                <a:path w="773429" h="161925">
                  <a:moveTo>
                    <a:pt x="599354" y="36698"/>
                  </a:moveTo>
                  <a:lnTo>
                    <a:pt x="603259" y="35894"/>
                  </a:lnTo>
                </a:path>
                <a:path w="773429" h="161925">
                  <a:moveTo>
                    <a:pt x="595506" y="37502"/>
                  </a:moveTo>
                  <a:lnTo>
                    <a:pt x="599354" y="36698"/>
                  </a:lnTo>
                </a:path>
                <a:path w="773429" h="161925">
                  <a:moveTo>
                    <a:pt x="591629" y="38333"/>
                  </a:moveTo>
                  <a:lnTo>
                    <a:pt x="595506" y="37502"/>
                  </a:lnTo>
                </a:path>
                <a:path w="773429" h="161925">
                  <a:moveTo>
                    <a:pt x="587780" y="39137"/>
                  </a:moveTo>
                  <a:lnTo>
                    <a:pt x="591629" y="38333"/>
                  </a:lnTo>
                </a:path>
                <a:path w="773429" h="161925">
                  <a:moveTo>
                    <a:pt x="583903" y="39996"/>
                  </a:moveTo>
                  <a:lnTo>
                    <a:pt x="587780" y="39137"/>
                  </a:lnTo>
                </a:path>
                <a:path w="773429" h="161925">
                  <a:moveTo>
                    <a:pt x="580027" y="40745"/>
                  </a:moveTo>
                  <a:lnTo>
                    <a:pt x="583903" y="39996"/>
                  </a:lnTo>
                </a:path>
                <a:path w="773429" h="161925">
                  <a:moveTo>
                    <a:pt x="576178" y="41576"/>
                  </a:moveTo>
                  <a:lnTo>
                    <a:pt x="580027" y="40745"/>
                  </a:lnTo>
                </a:path>
                <a:path w="773429" h="161925">
                  <a:moveTo>
                    <a:pt x="572301" y="42436"/>
                  </a:moveTo>
                  <a:lnTo>
                    <a:pt x="576178" y="41576"/>
                  </a:lnTo>
                </a:path>
                <a:path w="773429" h="161925">
                  <a:moveTo>
                    <a:pt x="568424" y="43240"/>
                  </a:moveTo>
                  <a:lnTo>
                    <a:pt x="572301" y="42436"/>
                  </a:lnTo>
                </a:path>
                <a:path w="773429" h="161925">
                  <a:moveTo>
                    <a:pt x="564603" y="44016"/>
                  </a:moveTo>
                  <a:lnTo>
                    <a:pt x="568424" y="43240"/>
                  </a:lnTo>
                </a:path>
                <a:path w="773429" h="161925">
                  <a:moveTo>
                    <a:pt x="560699" y="44875"/>
                  </a:moveTo>
                  <a:lnTo>
                    <a:pt x="564603" y="44016"/>
                  </a:lnTo>
                </a:path>
                <a:path w="773429" h="161925">
                  <a:moveTo>
                    <a:pt x="556822" y="45679"/>
                  </a:moveTo>
                  <a:lnTo>
                    <a:pt x="560699" y="44875"/>
                  </a:lnTo>
                </a:path>
                <a:path w="773429" h="161925">
                  <a:moveTo>
                    <a:pt x="552973" y="46483"/>
                  </a:moveTo>
                  <a:lnTo>
                    <a:pt x="556822" y="45679"/>
                  </a:lnTo>
                </a:path>
                <a:path w="773429" h="161925">
                  <a:moveTo>
                    <a:pt x="549097" y="47259"/>
                  </a:moveTo>
                  <a:lnTo>
                    <a:pt x="552973" y="46483"/>
                  </a:lnTo>
                </a:path>
                <a:path w="773429" h="161925">
                  <a:moveTo>
                    <a:pt x="545220" y="48062"/>
                  </a:moveTo>
                  <a:lnTo>
                    <a:pt x="549097" y="47259"/>
                  </a:lnTo>
                </a:path>
                <a:path w="773429" h="161925">
                  <a:moveTo>
                    <a:pt x="541371" y="48922"/>
                  </a:moveTo>
                  <a:lnTo>
                    <a:pt x="545220" y="48062"/>
                  </a:lnTo>
                </a:path>
                <a:path w="773429" h="161925">
                  <a:moveTo>
                    <a:pt x="537495" y="49753"/>
                  </a:moveTo>
                  <a:lnTo>
                    <a:pt x="541371" y="48922"/>
                  </a:lnTo>
                </a:path>
                <a:path w="773429" h="161925">
                  <a:moveTo>
                    <a:pt x="533618" y="50501"/>
                  </a:moveTo>
                  <a:lnTo>
                    <a:pt x="537495" y="49753"/>
                  </a:lnTo>
                </a:path>
                <a:path w="773429" h="161925">
                  <a:moveTo>
                    <a:pt x="529769" y="51305"/>
                  </a:moveTo>
                  <a:lnTo>
                    <a:pt x="533618" y="50501"/>
                  </a:lnTo>
                </a:path>
                <a:path w="773429" h="161925">
                  <a:moveTo>
                    <a:pt x="525892" y="52137"/>
                  </a:moveTo>
                  <a:lnTo>
                    <a:pt x="529769" y="51305"/>
                  </a:lnTo>
                </a:path>
                <a:path w="773429" h="161925">
                  <a:moveTo>
                    <a:pt x="522016" y="52941"/>
                  </a:moveTo>
                  <a:lnTo>
                    <a:pt x="525892" y="52137"/>
                  </a:lnTo>
                </a:path>
                <a:path w="773429" h="161925">
                  <a:moveTo>
                    <a:pt x="518167" y="53744"/>
                  </a:moveTo>
                  <a:lnTo>
                    <a:pt x="522016" y="52941"/>
                  </a:lnTo>
                </a:path>
                <a:path w="773429" h="161925">
                  <a:moveTo>
                    <a:pt x="514290" y="54576"/>
                  </a:moveTo>
                  <a:lnTo>
                    <a:pt x="518167" y="53744"/>
                  </a:lnTo>
                </a:path>
                <a:path w="773429" h="161925">
                  <a:moveTo>
                    <a:pt x="510441" y="55380"/>
                  </a:moveTo>
                  <a:lnTo>
                    <a:pt x="514290" y="54576"/>
                  </a:lnTo>
                </a:path>
                <a:path w="773429" h="161925">
                  <a:moveTo>
                    <a:pt x="506564" y="56184"/>
                  </a:moveTo>
                  <a:lnTo>
                    <a:pt x="510441" y="55380"/>
                  </a:lnTo>
                </a:path>
                <a:path w="773429" h="161925">
                  <a:moveTo>
                    <a:pt x="502688" y="56987"/>
                  </a:moveTo>
                  <a:lnTo>
                    <a:pt x="506564" y="56184"/>
                  </a:lnTo>
                </a:path>
                <a:path w="773429" h="161925">
                  <a:moveTo>
                    <a:pt x="498839" y="57819"/>
                  </a:moveTo>
                  <a:lnTo>
                    <a:pt x="502688" y="56987"/>
                  </a:lnTo>
                </a:path>
                <a:path w="773429" h="161925">
                  <a:moveTo>
                    <a:pt x="494962" y="58623"/>
                  </a:moveTo>
                  <a:lnTo>
                    <a:pt x="498839" y="57819"/>
                  </a:lnTo>
                </a:path>
                <a:path w="773429" h="161925">
                  <a:moveTo>
                    <a:pt x="491086" y="59427"/>
                  </a:moveTo>
                  <a:lnTo>
                    <a:pt x="494962" y="58623"/>
                  </a:lnTo>
                </a:path>
                <a:path w="773429" h="161925">
                  <a:moveTo>
                    <a:pt x="487237" y="60258"/>
                  </a:moveTo>
                  <a:lnTo>
                    <a:pt x="491086" y="59427"/>
                  </a:lnTo>
                </a:path>
                <a:path w="773429" h="161925">
                  <a:moveTo>
                    <a:pt x="483360" y="61062"/>
                  </a:moveTo>
                  <a:lnTo>
                    <a:pt x="487237" y="60258"/>
                  </a:lnTo>
                </a:path>
                <a:path w="773429" h="161925">
                  <a:moveTo>
                    <a:pt x="479483" y="61866"/>
                  </a:moveTo>
                  <a:lnTo>
                    <a:pt x="483360" y="61062"/>
                  </a:lnTo>
                </a:path>
                <a:path w="773429" h="161925">
                  <a:moveTo>
                    <a:pt x="475635" y="62670"/>
                  </a:moveTo>
                  <a:lnTo>
                    <a:pt x="479483" y="61866"/>
                  </a:lnTo>
                </a:path>
                <a:path w="773429" h="161925">
                  <a:moveTo>
                    <a:pt x="471758" y="63501"/>
                  </a:moveTo>
                  <a:lnTo>
                    <a:pt x="475635" y="62670"/>
                  </a:lnTo>
                </a:path>
                <a:path w="773429" h="161925">
                  <a:moveTo>
                    <a:pt x="467882" y="64305"/>
                  </a:moveTo>
                  <a:lnTo>
                    <a:pt x="471758" y="63501"/>
                  </a:lnTo>
                </a:path>
                <a:path w="773429" h="161925">
                  <a:moveTo>
                    <a:pt x="464032" y="65109"/>
                  </a:moveTo>
                  <a:lnTo>
                    <a:pt x="467882" y="64305"/>
                  </a:lnTo>
                </a:path>
                <a:path w="773429" h="161925">
                  <a:moveTo>
                    <a:pt x="460155" y="65940"/>
                  </a:moveTo>
                  <a:lnTo>
                    <a:pt x="464032" y="65109"/>
                  </a:lnTo>
                </a:path>
                <a:path w="773429" h="161925">
                  <a:moveTo>
                    <a:pt x="456279" y="66744"/>
                  </a:moveTo>
                  <a:lnTo>
                    <a:pt x="460155" y="65940"/>
                  </a:lnTo>
                </a:path>
                <a:path w="773429" h="161925">
                  <a:moveTo>
                    <a:pt x="452430" y="67548"/>
                  </a:moveTo>
                  <a:lnTo>
                    <a:pt x="456279" y="66744"/>
                  </a:lnTo>
                </a:path>
                <a:path w="773429" h="161925">
                  <a:moveTo>
                    <a:pt x="448553" y="68380"/>
                  </a:moveTo>
                  <a:lnTo>
                    <a:pt x="452430" y="67548"/>
                  </a:lnTo>
                </a:path>
                <a:path w="773429" h="161925">
                  <a:moveTo>
                    <a:pt x="444705" y="69183"/>
                  </a:moveTo>
                  <a:lnTo>
                    <a:pt x="448553" y="68380"/>
                  </a:lnTo>
                </a:path>
                <a:path w="773429" h="161925">
                  <a:moveTo>
                    <a:pt x="440828" y="69987"/>
                  </a:moveTo>
                  <a:lnTo>
                    <a:pt x="444705" y="69183"/>
                  </a:lnTo>
                </a:path>
                <a:path w="773429" h="161925">
                  <a:moveTo>
                    <a:pt x="436951" y="70736"/>
                  </a:moveTo>
                  <a:lnTo>
                    <a:pt x="440828" y="69987"/>
                  </a:lnTo>
                </a:path>
                <a:path w="773429" h="161925">
                  <a:moveTo>
                    <a:pt x="433102" y="71567"/>
                  </a:moveTo>
                  <a:lnTo>
                    <a:pt x="436951" y="70736"/>
                  </a:lnTo>
                </a:path>
                <a:path w="773429" h="161925">
                  <a:moveTo>
                    <a:pt x="429226" y="72371"/>
                  </a:moveTo>
                  <a:lnTo>
                    <a:pt x="433102" y="71567"/>
                  </a:lnTo>
                </a:path>
                <a:path w="773429" h="161925">
                  <a:moveTo>
                    <a:pt x="425349" y="73175"/>
                  </a:moveTo>
                  <a:lnTo>
                    <a:pt x="429226" y="72371"/>
                  </a:lnTo>
                </a:path>
                <a:path w="773429" h="161925">
                  <a:moveTo>
                    <a:pt x="421500" y="74006"/>
                  </a:moveTo>
                  <a:lnTo>
                    <a:pt x="425349" y="73175"/>
                  </a:lnTo>
                </a:path>
                <a:path w="773429" h="161925">
                  <a:moveTo>
                    <a:pt x="417623" y="74810"/>
                  </a:moveTo>
                  <a:lnTo>
                    <a:pt x="421500" y="74006"/>
                  </a:lnTo>
                </a:path>
                <a:path w="773429" h="161925">
                  <a:moveTo>
                    <a:pt x="413747" y="75614"/>
                  </a:moveTo>
                  <a:lnTo>
                    <a:pt x="417623" y="74810"/>
                  </a:lnTo>
                </a:path>
                <a:path w="773429" h="161925">
                  <a:moveTo>
                    <a:pt x="409898" y="76446"/>
                  </a:moveTo>
                  <a:lnTo>
                    <a:pt x="413747" y="75614"/>
                  </a:lnTo>
                </a:path>
                <a:path w="773429" h="161925">
                  <a:moveTo>
                    <a:pt x="406021" y="77249"/>
                  </a:moveTo>
                  <a:lnTo>
                    <a:pt x="409898" y="76446"/>
                  </a:lnTo>
                </a:path>
                <a:path w="773429" h="161925">
                  <a:moveTo>
                    <a:pt x="402145" y="78053"/>
                  </a:moveTo>
                  <a:lnTo>
                    <a:pt x="406021" y="77249"/>
                  </a:lnTo>
                </a:path>
                <a:path w="773429" h="161925">
                  <a:moveTo>
                    <a:pt x="398296" y="78857"/>
                  </a:moveTo>
                  <a:lnTo>
                    <a:pt x="402145" y="78053"/>
                  </a:lnTo>
                </a:path>
                <a:path w="773429" h="161925">
                  <a:moveTo>
                    <a:pt x="394419" y="79689"/>
                  </a:moveTo>
                  <a:lnTo>
                    <a:pt x="398296" y="78857"/>
                  </a:lnTo>
                </a:path>
                <a:path w="773429" h="161925">
                  <a:moveTo>
                    <a:pt x="390542" y="80492"/>
                  </a:moveTo>
                  <a:lnTo>
                    <a:pt x="394419" y="79689"/>
                  </a:lnTo>
                </a:path>
                <a:path w="773429" h="161925">
                  <a:moveTo>
                    <a:pt x="386693" y="81241"/>
                  </a:moveTo>
                  <a:lnTo>
                    <a:pt x="390542" y="80492"/>
                  </a:lnTo>
                </a:path>
                <a:path w="773429" h="161925">
                  <a:moveTo>
                    <a:pt x="382817" y="82072"/>
                  </a:moveTo>
                  <a:lnTo>
                    <a:pt x="386693" y="81241"/>
                  </a:lnTo>
                </a:path>
                <a:path w="773429" h="161925">
                  <a:moveTo>
                    <a:pt x="378968" y="82876"/>
                  </a:moveTo>
                  <a:lnTo>
                    <a:pt x="382817" y="82072"/>
                  </a:lnTo>
                </a:path>
                <a:path w="773429" h="161925">
                  <a:moveTo>
                    <a:pt x="375091" y="83680"/>
                  </a:moveTo>
                  <a:lnTo>
                    <a:pt x="378968" y="82876"/>
                  </a:lnTo>
                </a:path>
                <a:path w="773429" h="161925">
                  <a:moveTo>
                    <a:pt x="371214" y="84511"/>
                  </a:moveTo>
                  <a:lnTo>
                    <a:pt x="375091" y="83680"/>
                  </a:lnTo>
                </a:path>
                <a:path w="773429" h="161925">
                  <a:moveTo>
                    <a:pt x="367366" y="85315"/>
                  </a:moveTo>
                  <a:lnTo>
                    <a:pt x="371214" y="84511"/>
                  </a:lnTo>
                </a:path>
                <a:path w="773429" h="161925">
                  <a:moveTo>
                    <a:pt x="363489" y="86119"/>
                  </a:moveTo>
                  <a:lnTo>
                    <a:pt x="367366" y="85315"/>
                  </a:lnTo>
                </a:path>
                <a:path w="773429" h="161925">
                  <a:moveTo>
                    <a:pt x="359612" y="86923"/>
                  </a:moveTo>
                  <a:lnTo>
                    <a:pt x="363489" y="86119"/>
                  </a:lnTo>
                </a:path>
                <a:path w="773429" h="161925">
                  <a:moveTo>
                    <a:pt x="355763" y="87754"/>
                  </a:moveTo>
                  <a:lnTo>
                    <a:pt x="359612" y="86923"/>
                  </a:lnTo>
                </a:path>
                <a:path w="773429" h="161925">
                  <a:moveTo>
                    <a:pt x="351887" y="88558"/>
                  </a:moveTo>
                  <a:lnTo>
                    <a:pt x="355763" y="87754"/>
                  </a:lnTo>
                </a:path>
                <a:path w="773429" h="161925">
                  <a:moveTo>
                    <a:pt x="348010" y="89307"/>
                  </a:moveTo>
                  <a:lnTo>
                    <a:pt x="351887" y="88558"/>
                  </a:lnTo>
                </a:path>
                <a:path w="773429" h="161925">
                  <a:moveTo>
                    <a:pt x="344162" y="90138"/>
                  </a:moveTo>
                  <a:lnTo>
                    <a:pt x="348010" y="89307"/>
                  </a:lnTo>
                </a:path>
                <a:path w="773429" h="161925">
                  <a:moveTo>
                    <a:pt x="340285" y="90942"/>
                  </a:moveTo>
                  <a:lnTo>
                    <a:pt x="344162" y="90138"/>
                  </a:lnTo>
                </a:path>
                <a:path w="773429" h="161925">
                  <a:moveTo>
                    <a:pt x="336408" y="91746"/>
                  </a:moveTo>
                  <a:lnTo>
                    <a:pt x="340285" y="90942"/>
                  </a:lnTo>
                </a:path>
                <a:path w="773429" h="161925">
                  <a:moveTo>
                    <a:pt x="332559" y="92577"/>
                  </a:moveTo>
                  <a:lnTo>
                    <a:pt x="336408" y="91746"/>
                  </a:lnTo>
                </a:path>
                <a:path w="773429" h="161925">
                  <a:moveTo>
                    <a:pt x="328682" y="93381"/>
                  </a:moveTo>
                  <a:lnTo>
                    <a:pt x="332559" y="92577"/>
                  </a:lnTo>
                </a:path>
                <a:path w="773429" h="161925">
                  <a:moveTo>
                    <a:pt x="324805" y="94185"/>
                  </a:moveTo>
                  <a:lnTo>
                    <a:pt x="328682" y="93381"/>
                  </a:lnTo>
                </a:path>
                <a:path w="773429" h="161925">
                  <a:moveTo>
                    <a:pt x="320957" y="94989"/>
                  </a:moveTo>
                  <a:lnTo>
                    <a:pt x="324805" y="94185"/>
                  </a:lnTo>
                </a:path>
                <a:path w="773429" h="161925">
                  <a:moveTo>
                    <a:pt x="317080" y="95765"/>
                  </a:moveTo>
                  <a:lnTo>
                    <a:pt x="320957" y="94989"/>
                  </a:lnTo>
                </a:path>
                <a:path w="773429" h="161925">
                  <a:moveTo>
                    <a:pt x="313204" y="96569"/>
                  </a:moveTo>
                  <a:lnTo>
                    <a:pt x="317080" y="95765"/>
                  </a:lnTo>
                </a:path>
                <a:path w="773429" h="161925">
                  <a:moveTo>
                    <a:pt x="309355" y="97372"/>
                  </a:moveTo>
                  <a:lnTo>
                    <a:pt x="313204" y="96569"/>
                  </a:lnTo>
                </a:path>
                <a:path w="773429" h="161925">
                  <a:moveTo>
                    <a:pt x="305478" y="98204"/>
                  </a:moveTo>
                  <a:lnTo>
                    <a:pt x="309355" y="97372"/>
                  </a:lnTo>
                </a:path>
                <a:path w="773429" h="161925">
                  <a:moveTo>
                    <a:pt x="301629" y="99008"/>
                  </a:moveTo>
                  <a:lnTo>
                    <a:pt x="305478" y="98204"/>
                  </a:lnTo>
                </a:path>
                <a:path w="773429" h="161925">
                  <a:moveTo>
                    <a:pt x="297752" y="99812"/>
                  </a:moveTo>
                  <a:lnTo>
                    <a:pt x="301629" y="99008"/>
                  </a:lnTo>
                </a:path>
                <a:path w="773429" h="161925">
                  <a:moveTo>
                    <a:pt x="293876" y="100643"/>
                  </a:moveTo>
                  <a:lnTo>
                    <a:pt x="297752" y="99812"/>
                  </a:lnTo>
                </a:path>
                <a:path w="773429" h="161925">
                  <a:moveTo>
                    <a:pt x="290027" y="101447"/>
                  </a:moveTo>
                  <a:lnTo>
                    <a:pt x="293876" y="100643"/>
                  </a:lnTo>
                </a:path>
                <a:path w="773429" h="161925">
                  <a:moveTo>
                    <a:pt x="286150" y="102195"/>
                  </a:moveTo>
                  <a:lnTo>
                    <a:pt x="290027" y="101447"/>
                  </a:lnTo>
                </a:path>
                <a:path w="773429" h="161925">
                  <a:moveTo>
                    <a:pt x="282274" y="103027"/>
                  </a:moveTo>
                  <a:lnTo>
                    <a:pt x="286150" y="102195"/>
                  </a:lnTo>
                </a:path>
                <a:path w="773429" h="161925">
                  <a:moveTo>
                    <a:pt x="278425" y="103831"/>
                  </a:moveTo>
                  <a:lnTo>
                    <a:pt x="282274" y="103027"/>
                  </a:lnTo>
                </a:path>
                <a:path w="773429" h="161925">
                  <a:moveTo>
                    <a:pt x="274548" y="104635"/>
                  </a:moveTo>
                  <a:lnTo>
                    <a:pt x="278425" y="103831"/>
                  </a:lnTo>
                </a:path>
                <a:path w="773429" h="161925">
                  <a:moveTo>
                    <a:pt x="270671" y="105439"/>
                  </a:moveTo>
                  <a:lnTo>
                    <a:pt x="274548" y="104635"/>
                  </a:lnTo>
                </a:path>
                <a:path w="773429" h="161925">
                  <a:moveTo>
                    <a:pt x="266822" y="106270"/>
                  </a:moveTo>
                  <a:lnTo>
                    <a:pt x="270671" y="105439"/>
                  </a:lnTo>
                </a:path>
                <a:path w="773429" h="161925">
                  <a:moveTo>
                    <a:pt x="262946" y="107018"/>
                  </a:moveTo>
                  <a:lnTo>
                    <a:pt x="266822" y="106270"/>
                  </a:lnTo>
                </a:path>
                <a:path w="773429" h="161925">
                  <a:moveTo>
                    <a:pt x="259069" y="107822"/>
                  </a:moveTo>
                  <a:lnTo>
                    <a:pt x="262946" y="107018"/>
                  </a:lnTo>
                </a:path>
                <a:path w="773429" h="161925">
                  <a:moveTo>
                    <a:pt x="255220" y="108654"/>
                  </a:moveTo>
                  <a:lnTo>
                    <a:pt x="259069" y="107822"/>
                  </a:lnTo>
                </a:path>
                <a:path w="773429" h="161925">
                  <a:moveTo>
                    <a:pt x="251343" y="109458"/>
                  </a:moveTo>
                  <a:lnTo>
                    <a:pt x="255220" y="108654"/>
                  </a:lnTo>
                </a:path>
                <a:path w="773429" h="161925">
                  <a:moveTo>
                    <a:pt x="247467" y="110261"/>
                  </a:moveTo>
                  <a:lnTo>
                    <a:pt x="251343" y="109458"/>
                  </a:lnTo>
                </a:path>
                <a:path w="773429" h="161925">
                  <a:moveTo>
                    <a:pt x="243618" y="111093"/>
                  </a:moveTo>
                  <a:lnTo>
                    <a:pt x="247467" y="110261"/>
                  </a:lnTo>
                </a:path>
                <a:path w="773429" h="161925">
                  <a:moveTo>
                    <a:pt x="239741" y="111841"/>
                  </a:moveTo>
                  <a:lnTo>
                    <a:pt x="243618" y="111093"/>
                  </a:lnTo>
                </a:path>
                <a:path w="773429" h="161925">
                  <a:moveTo>
                    <a:pt x="235892" y="112645"/>
                  </a:moveTo>
                  <a:lnTo>
                    <a:pt x="239741" y="111841"/>
                  </a:lnTo>
                </a:path>
                <a:path w="773429" h="161925">
                  <a:moveTo>
                    <a:pt x="232016" y="113477"/>
                  </a:moveTo>
                  <a:lnTo>
                    <a:pt x="235892" y="112645"/>
                  </a:lnTo>
                </a:path>
                <a:path w="773429" h="161925">
                  <a:moveTo>
                    <a:pt x="228139" y="114280"/>
                  </a:moveTo>
                  <a:lnTo>
                    <a:pt x="232016" y="113477"/>
                  </a:lnTo>
                </a:path>
                <a:path w="773429" h="161925">
                  <a:moveTo>
                    <a:pt x="224290" y="115084"/>
                  </a:moveTo>
                  <a:lnTo>
                    <a:pt x="228139" y="114280"/>
                  </a:lnTo>
                </a:path>
                <a:path w="773429" h="161925">
                  <a:moveTo>
                    <a:pt x="220414" y="115833"/>
                  </a:moveTo>
                  <a:lnTo>
                    <a:pt x="224290" y="115084"/>
                  </a:lnTo>
                </a:path>
                <a:path w="773429" h="161925">
                  <a:moveTo>
                    <a:pt x="216537" y="116664"/>
                  </a:moveTo>
                  <a:lnTo>
                    <a:pt x="220414" y="115833"/>
                  </a:lnTo>
                </a:path>
                <a:path w="773429" h="161925">
                  <a:moveTo>
                    <a:pt x="212688" y="117468"/>
                  </a:moveTo>
                  <a:lnTo>
                    <a:pt x="216537" y="116664"/>
                  </a:lnTo>
                </a:path>
                <a:path w="773429" h="161925">
                  <a:moveTo>
                    <a:pt x="208812" y="118272"/>
                  </a:moveTo>
                  <a:lnTo>
                    <a:pt x="212688" y="117468"/>
                  </a:lnTo>
                </a:path>
                <a:path w="773429" h="161925">
                  <a:moveTo>
                    <a:pt x="204935" y="119103"/>
                  </a:moveTo>
                  <a:lnTo>
                    <a:pt x="208812" y="118272"/>
                  </a:lnTo>
                </a:path>
                <a:path w="773429" h="161925">
                  <a:moveTo>
                    <a:pt x="201085" y="119852"/>
                  </a:moveTo>
                  <a:lnTo>
                    <a:pt x="204935" y="119103"/>
                  </a:lnTo>
                </a:path>
                <a:path w="773429" h="161925">
                  <a:moveTo>
                    <a:pt x="197209" y="120656"/>
                  </a:moveTo>
                  <a:lnTo>
                    <a:pt x="201085" y="119852"/>
                  </a:lnTo>
                </a:path>
                <a:path w="773429" h="161925">
                  <a:moveTo>
                    <a:pt x="193333" y="121487"/>
                  </a:moveTo>
                  <a:lnTo>
                    <a:pt x="197209" y="120656"/>
                  </a:lnTo>
                </a:path>
                <a:path w="773429" h="161925">
                  <a:moveTo>
                    <a:pt x="189484" y="122291"/>
                  </a:moveTo>
                  <a:lnTo>
                    <a:pt x="193333" y="121487"/>
                  </a:lnTo>
                </a:path>
                <a:path w="773429" h="161925">
                  <a:moveTo>
                    <a:pt x="185607" y="123095"/>
                  </a:moveTo>
                  <a:lnTo>
                    <a:pt x="189484" y="122291"/>
                  </a:lnTo>
                </a:path>
                <a:path w="773429" h="161925">
                  <a:moveTo>
                    <a:pt x="181730" y="123871"/>
                  </a:moveTo>
                  <a:lnTo>
                    <a:pt x="185607" y="123095"/>
                  </a:lnTo>
                </a:path>
                <a:path w="773429" h="161925">
                  <a:moveTo>
                    <a:pt x="177881" y="124675"/>
                  </a:moveTo>
                  <a:lnTo>
                    <a:pt x="181730" y="123871"/>
                  </a:lnTo>
                </a:path>
                <a:path w="773429" h="161925">
                  <a:moveTo>
                    <a:pt x="174005" y="125478"/>
                  </a:moveTo>
                  <a:lnTo>
                    <a:pt x="177881" y="124675"/>
                  </a:lnTo>
                </a:path>
                <a:path w="773429" h="161925">
                  <a:moveTo>
                    <a:pt x="170128" y="126282"/>
                  </a:moveTo>
                  <a:lnTo>
                    <a:pt x="174005" y="125478"/>
                  </a:lnTo>
                </a:path>
                <a:path w="773429" h="161925">
                  <a:moveTo>
                    <a:pt x="166279" y="127114"/>
                  </a:moveTo>
                  <a:lnTo>
                    <a:pt x="170128" y="126282"/>
                  </a:lnTo>
                </a:path>
                <a:path w="773429" h="161925">
                  <a:moveTo>
                    <a:pt x="162402" y="127862"/>
                  </a:moveTo>
                  <a:lnTo>
                    <a:pt x="166279" y="127114"/>
                  </a:lnTo>
                </a:path>
                <a:path w="773429" h="161925">
                  <a:moveTo>
                    <a:pt x="158553" y="128666"/>
                  </a:moveTo>
                  <a:lnTo>
                    <a:pt x="162402" y="127862"/>
                  </a:lnTo>
                </a:path>
                <a:path w="773429" h="161925">
                  <a:moveTo>
                    <a:pt x="154677" y="129498"/>
                  </a:moveTo>
                  <a:lnTo>
                    <a:pt x="158553" y="128666"/>
                  </a:lnTo>
                </a:path>
                <a:path w="773429" h="161925">
                  <a:moveTo>
                    <a:pt x="150800" y="130301"/>
                  </a:moveTo>
                  <a:lnTo>
                    <a:pt x="154677" y="129498"/>
                  </a:lnTo>
                </a:path>
                <a:path w="773429" h="161925">
                  <a:moveTo>
                    <a:pt x="146951" y="131050"/>
                  </a:moveTo>
                  <a:lnTo>
                    <a:pt x="150800" y="130301"/>
                  </a:lnTo>
                </a:path>
                <a:path w="773429" h="161925">
                  <a:moveTo>
                    <a:pt x="143075" y="131881"/>
                  </a:moveTo>
                  <a:lnTo>
                    <a:pt x="146951" y="131050"/>
                  </a:lnTo>
                </a:path>
                <a:path w="773429" h="161925">
                  <a:moveTo>
                    <a:pt x="139198" y="132685"/>
                  </a:moveTo>
                  <a:lnTo>
                    <a:pt x="143075" y="131881"/>
                  </a:lnTo>
                </a:path>
                <a:path w="773429" h="161925">
                  <a:moveTo>
                    <a:pt x="135349" y="133489"/>
                  </a:moveTo>
                  <a:lnTo>
                    <a:pt x="139198" y="132685"/>
                  </a:lnTo>
                </a:path>
                <a:path w="773429" h="161925">
                  <a:moveTo>
                    <a:pt x="131472" y="134265"/>
                  </a:moveTo>
                  <a:lnTo>
                    <a:pt x="135349" y="133489"/>
                  </a:lnTo>
                </a:path>
                <a:path w="773429" h="161925">
                  <a:moveTo>
                    <a:pt x="127596" y="135069"/>
                  </a:moveTo>
                  <a:lnTo>
                    <a:pt x="131472" y="134265"/>
                  </a:lnTo>
                </a:path>
                <a:path w="773429" h="161925">
                  <a:moveTo>
                    <a:pt x="123747" y="135873"/>
                  </a:moveTo>
                  <a:lnTo>
                    <a:pt x="127596" y="135069"/>
                  </a:lnTo>
                </a:path>
                <a:path w="773429" h="161925">
                  <a:moveTo>
                    <a:pt x="119871" y="136677"/>
                  </a:moveTo>
                  <a:lnTo>
                    <a:pt x="123747" y="135873"/>
                  </a:lnTo>
                </a:path>
                <a:path w="773429" h="161925">
                  <a:moveTo>
                    <a:pt x="115994" y="137453"/>
                  </a:moveTo>
                  <a:lnTo>
                    <a:pt x="119871" y="136677"/>
                  </a:lnTo>
                </a:path>
                <a:path w="773429" h="161925">
                  <a:moveTo>
                    <a:pt x="112144" y="138256"/>
                  </a:moveTo>
                  <a:lnTo>
                    <a:pt x="115994" y="137453"/>
                  </a:lnTo>
                </a:path>
                <a:path w="773429" h="161925">
                  <a:moveTo>
                    <a:pt x="108268" y="139060"/>
                  </a:moveTo>
                  <a:lnTo>
                    <a:pt x="112144" y="138256"/>
                  </a:lnTo>
                </a:path>
                <a:path w="773429" h="161925">
                  <a:moveTo>
                    <a:pt x="104391" y="139892"/>
                  </a:moveTo>
                  <a:lnTo>
                    <a:pt x="108268" y="139060"/>
                  </a:lnTo>
                </a:path>
                <a:path w="773429" h="161925">
                  <a:moveTo>
                    <a:pt x="100542" y="140640"/>
                  </a:moveTo>
                  <a:lnTo>
                    <a:pt x="104391" y="139892"/>
                  </a:lnTo>
                </a:path>
                <a:path w="773429" h="161925">
                  <a:moveTo>
                    <a:pt x="96666" y="141444"/>
                  </a:moveTo>
                  <a:lnTo>
                    <a:pt x="100542" y="140640"/>
                  </a:lnTo>
                </a:path>
                <a:path w="773429" h="161925">
                  <a:moveTo>
                    <a:pt x="92817" y="142276"/>
                  </a:moveTo>
                  <a:lnTo>
                    <a:pt x="96666" y="141444"/>
                  </a:lnTo>
                </a:path>
                <a:path w="773429" h="161925">
                  <a:moveTo>
                    <a:pt x="88940" y="143079"/>
                  </a:moveTo>
                  <a:lnTo>
                    <a:pt x="92817" y="142276"/>
                  </a:lnTo>
                </a:path>
                <a:path w="773429" h="161925">
                  <a:moveTo>
                    <a:pt x="85064" y="143828"/>
                  </a:moveTo>
                  <a:lnTo>
                    <a:pt x="88940" y="143079"/>
                  </a:lnTo>
                </a:path>
                <a:path w="773429" h="161925">
                  <a:moveTo>
                    <a:pt x="81215" y="144659"/>
                  </a:moveTo>
                  <a:lnTo>
                    <a:pt x="85064" y="143828"/>
                  </a:lnTo>
                </a:path>
                <a:path w="773429" h="161925">
                  <a:moveTo>
                    <a:pt x="77338" y="145463"/>
                  </a:moveTo>
                  <a:lnTo>
                    <a:pt x="81215" y="144659"/>
                  </a:lnTo>
                </a:path>
                <a:path w="773429" h="161925">
                  <a:moveTo>
                    <a:pt x="73461" y="146267"/>
                  </a:moveTo>
                  <a:lnTo>
                    <a:pt x="77338" y="145463"/>
                  </a:lnTo>
                </a:path>
                <a:path w="773429" h="161925">
                  <a:moveTo>
                    <a:pt x="69612" y="147015"/>
                  </a:moveTo>
                  <a:lnTo>
                    <a:pt x="73461" y="146267"/>
                  </a:lnTo>
                </a:path>
                <a:path w="773429" h="161925">
                  <a:moveTo>
                    <a:pt x="65736" y="147847"/>
                  </a:moveTo>
                  <a:lnTo>
                    <a:pt x="69612" y="147015"/>
                  </a:lnTo>
                </a:path>
                <a:path w="773429" h="161925">
                  <a:moveTo>
                    <a:pt x="61859" y="148651"/>
                  </a:moveTo>
                  <a:lnTo>
                    <a:pt x="65736" y="147847"/>
                  </a:lnTo>
                </a:path>
                <a:path w="773429" h="161925">
                  <a:moveTo>
                    <a:pt x="58010" y="149399"/>
                  </a:moveTo>
                  <a:lnTo>
                    <a:pt x="61859" y="148651"/>
                  </a:lnTo>
                </a:path>
                <a:path w="773429" h="161925">
                  <a:moveTo>
                    <a:pt x="54134" y="150231"/>
                  </a:moveTo>
                  <a:lnTo>
                    <a:pt x="58010" y="149399"/>
                  </a:lnTo>
                </a:path>
                <a:path w="773429" h="161925">
                  <a:moveTo>
                    <a:pt x="50257" y="151034"/>
                  </a:moveTo>
                  <a:lnTo>
                    <a:pt x="54134" y="150231"/>
                  </a:lnTo>
                </a:path>
                <a:path w="773429" h="161925">
                  <a:moveTo>
                    <a:pt x="46408" y="151838"/>
                  </a:moveTo>
                  <a:lnTo>
                    <a:pt x="50257" y="151034"/>
                  </a:lnTo>
                </a:path>
                <a:path w="773429" h="161925">
                  <a:moveTo>
                    <a:pt x="42531" y="152614"/>
                  </a:moveTo>
                  <a:lnTo>
                    <a:pt x="46408" y="151838"/>
                  </a:lnTo>
                </a:path>
                <a:path w="773429" h="161925">
                  <a:moveTo>
                    <a:pt x="38655" y="153418"/>
                  </a:moveTo>
                  <a:lnTo>
                    <a:pt x="42531" y="152614"/>
                  </a:lnTo>
                </a:path>
                <a:path w="773429" h="161925">
                  <a:moveTo>
                    <a:pt x="34806" y="154222"/>
                  </a:moveTo>
                  <a:lnTo>
                    <a:pt x="38655" y="153418"/>
                  </a:lnTo>
                </a:path>
                <a:path w="773429" h="161925">
                  <a:moveTo>
                    <a:pt x="30929" y="154998"/>
                  </a:moveTo>
                  <a:lnTo>
                    <a:pt x="34806" y="154222"/>
                  </a:lnTo>
                </a:path>
                <a:path w="773429" h="161925">
                  <a:moveTo>
                    <a:pt x="27052" y="155802"/>
                  </a:moveTo>
                  <a:lnTo>
                    <a:pt x="30929" y="154998"/>
                  </a:lnTo>
                </a:path>
                <a:path w="773429" h="161925">
                  <a:moveTo>
                    <a:pt x="23203" y="156606"/>
                  </a:moveTo>
                  <a:lnTo>
                    <a:pt x="27052" y="155802"/>
                  </a:lnTo>
                </a:path>
                <a:path w="773429" h="161925">
                  <a:moveTo>
                    <a:pt x="19327" y="157354"/>
                  </a:moveTo>
                  <a:lnTo>
                    <a:pt x="23203" y="156606"/>
                  </a:lnTo>
                </a:path>
                <a:path w="773429" h="161925">
                  <a:moveTo>
                    <a:pt x="15478" y="158186"/>
                  </a:moveTo>
                  <a:lnTo>
                    <a:pt x="19327" y="157354"/>
                  </a:lnTo>
                </a:path>
                <a:path w="773429" h="161925">
                  <a:moveTo>
                    <a:pt x="11601" y="158989"/>
                  </a:moveTo>
                  <a:lnTo>
                    <a:pt x="15478" y="158186"/>
                  </a:lnTo>
                </a:path>
                <a:path w="773429" h="161925">
                  <a:moveTo>
                    <a:pt x="7725" y="159738"/>
                  </a:moveTo>
                  <a:lnTo>
                    <a:pt x="11601" y="158989"/>
                  </a:lnTo>
                </a:path>
                <a:path w="773429" h="161925">
                  <a:moveTo>
                    <a:pt x="3876" y="160569"/>
                  </a:moveTo>
                  <a:lnTo>
                    <a:pt x="7725" y="159738"/>
                  </a:lnTo>
                </a:path>
                <a:path w="773429" h="161925">
                  <a:moveTo>
                    <a:pt x="0" y="161373"/>
                  </a:moveTo>
                  <a:lnTo>
                    <a:pt x="3876" y="160569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73899" y="8118392"/>
              <a:ext cx="773430" cy="452755"/>
            </a:xfrm>
            <a:custGeom>
              <a:avLst/>
              <a:gdLst/>
              <a:ahLst/>
              <a:cxnLst/>
              <a:rect l="l" t="t" r="r" b="b"/>
              <a:pathLst>
                <a:path w="773429" h="452754">
                  <a:moveTo>
                    <a:pt x="769539" y="3409"/>
                  </a:moveTo>
                  <a:lnTo>
                    <a:pt x="773416" y="0"/>
                  </a:lnTo>
                </a:path>
                <a:path w="773429" h="452754">
                  <a:moveTo>
                    <a:pt x="765662" y="6763"/>
                  </a:moveTo>
                  <a:lnTo>
                    <a:pt x="769539" y="3409"/>
                  </a:lnTo>
                </a:path>
                <a:path w="773429" h="452754">
                  <a:moveTo>
                    <a:pt x="761814" y="10117"/>
                  </a:moveTo>
                  <a:lnTo>
                    <a:pt x="765662" y="6763"/>
                  </a:lnTo>
                </a:path>
                <a:path w="773429" h="452754">
                  <a:moveTo>
                    <a:pt x="757937" y="13470"/>
                  </a:moveTo>
                  <a:lnTo>
                    <a:pt x="761814" y="10117"/>
                  </a:lnTo>
                </a:path>
                <a:path w="773429" h="452754">
                  <a:moveTo>
                    <a:pt x="754060" y="16824"/>
                  </a:moveTo>
                  <a:lnTo>
                    <a:pt x="757937" y="13470"/>
                  </a:lnTo>
                </a:path>
                <a:path w="773429" h="452754">
                  <a:moveTo>
                    <a:pt x="750211" y="20178"/>
                  </a:moveTo>
                  <a:lnTo>
                    <a:pt x="754060" y="16824"/>
                  </a:lnTo>
                </a:path>
                <a:path w="773429" h="452754">
                  <a:moveTo>
                    <a:pt x="746335" y="23504"/>
                  </a:moveTo>
                  <a:lnTo>
                    <a:pt x="750211" y="20178"/>
                  </a:lnTo>
                </a:path>
                <a:path w="773429" h="452754">
                  <a:moveTo>
                    <a:pt x="742458" y="26803"/>
                  </a:moveTo>
                  <a:lnTo>
                    <a:pt x="746335" y="23504"/>
                  </a:lnTo>
                </a:path>
                <a:path w="773429" h="452754">
                  <a:moveTo>
                    <a:pt x="738609" y="30101"/>
                  </a:moveTo>
                  <a:lnTo>
                    <a:pt x="742458" y="26803"/>
                  </a:lnTo>
                </a:path>
                <a:path w="773429" h="452754">
                  <a:moveTo>
                    <a:pt x="734732" y="33400"/>
                  </a:moveTo>
                  <a:lnTo>
                    <a:pt x="738609" y="30101"/>
                  </a:lnTo>
                </a:path>
                <a:path w="773429" h="452754">
                  <a:moveTo>
                    <a:pt x="730884" y="36643"/>
                  </a:moveTo>
                  <a:lnTo>
                    <a:pt x="734732" y="33400"/>
                  </a:lnTo>
                </a:path>
                <a:path w="773429" h="452754">
                  <a:moveTo>
                    <a:pt x="727007" y="39886"/>
                  </a:moveTo>
                  <a:lnTo>
                    <a:pt x="730884" y="36643"/>
                  </a:lnTo>
                </a:path>
                <a:path w="773429" h="452754">
                  <a:moveTo>
                    <a:pt x="723130" y="43212"/>
                  </a:moveTo>
                  <a:lnTo>
                    <a:pt x="727007" y="39886"/>
                  </a:lnTo>
                </a:path>
                <a:path w="773429" h="452754">
                  <a:moveTo>
                    <a:pt x="719281" y="46399"/>
                  </a:moveTo>
                  <a:lnTo>
                    <a:pt x="723130" y="43212"/>
                  </a:lnTo>
                </a:path>
                <a:path w="773429" h="452754">
                  <a:moveTo>
                    <a:pt x="715405" y="49642"/>
                  </a:moveTo>
                  <a:lnTo>
                    <a:pt x="719281" y="46399"/>
                  </a:lnTo>
                </a:path>
                <a:path w="773429" h="452754">
                  <a:moveTo>
                    <a:pt x="711528" y="52885"/>
                  </a:moveTo>
                  <a:lnTo>
                    <a:pt x="715405" y="49642"/>
                  </a:lnTo>
                </a:path>
                <a:path w="773429" h="452754">
                  <a:moveTo>
                    <a:pt x="707679" y="56073"/>
                  </a:moveTo>
                  <a:lnTo>
                    <a:pt x="711528" y="52885"/>
                  </a:lnTo>
                </a:path>
                <a:path w="773429" h="452754">
                  <a:moveTo>
                    <a:pt x="703802" y="59288"/>
                  </a:moveTo>
                  <a:lnTo>
                    <a:pt x="707679" y="56073"/>
                  </a:lnTo>
                </a:path>
                <a:path w="773429" h="452754">
                  <a:moveTo>
                    <a:pt x="699926" y="62476"/>
                  </a:moveTo>
                  <a:lnTo>
                    <a:pt x="703802" y="59288"/>
                  </a:lnTo>
                </a:path>
                <a:path w="773429" h="452754">
                  <a:moveTo>
                    <a:pt x="696077" y="65608"/>
                  </a:moveTo>
                  <a:lnTo>
                    <a:pt x="699926" y="62476"/>
                  </a:lnTo>
                </a:path>
                <a:path w="773429" h="452754">
                  <a:moveTo>
                    <a:pt x="692200" y="68795"/>
                  </a:moveTo>
                  <a:lnTo>
                    <a:pt x="696077" y="65608"/>
                  </a:lnTo>
                </a:path>
                <a:path w="773429" h="452754">
                  <a:moveTo>
                    <a:pt x="688323" y="71955"/>
                  </a:moveTo>
                  <a:lnTo>
                    <a:pt x="692200" y="68795"/>
                  </a:lnTo>
                </a:path>
                <a:path w="773429" h="452754">
                  <a:moveTo>
                    <a:pt x="684474" y="75087"/>
                  </a:moveTo>
                  <a:lnTo>
                    <a:pt x="688323" y="71955"/>
                  </a:lnTo>
                </a:path>
                <a:path w="773429" h="452754">
                  <a:moveTo>
                    <a:pt x="680598" y="78219"/>
                  </a:moveTo>
                  <a:lnTo>
                    <a:pt x="684474" y="75087"/>
                  </a:lnTo>
                </a:path>
                <a:path w="773429" h="452754">
                  <a:moveTo>
                    <a:pt x="676721" y="81324"/>
                  </a:moveTo>
                  <a:lnTo>
                    <a:pt x="680598" y="78219"/>
                  </a:lnTo>
                </a:path>
                <a:path w="773429" h="452754">
                  <a:moveTo>
                    <a:pt x="672872" y="84456"/>
                  </a:moveTo>
                  <a:lnTo>
                    <a:pt x="676721" y="81324"/>
                  </a:lnTo>
                </a:path>
                <a:path w="773429" h="452754">
                  <a:moveTo>
                    <a:pt x="668996" y="87533"/>
                  </a:moveTo>
                  <a:lnTo>
                    <a:pt x="672872" y="84456"/>
                  </a:lnTo>
                </a:path>
                <a:path w="773429" h="452754">
                  <a:moveTo>
                    <a:pt x="665119" y="90609"/>
                  </a:moveTo>
                  <a:lnTo>
                    <a:pt x="668996" y="87533"/>
                  </a:lnTo>
                </a:path>
                <a:path w="773429" h="452754">
                  <a:moveTo>
                    <a:pt x="661270" y="93714"/>
                  </a:moveTo>
                  <a:lnTo>
                    <a:pt x="665119" y="90609"/>
                  </a:lnTo>
                </a:path>
                <a:path w="773429" h="452754">
                  <a:moveTo>
                    <a:pt x="657394" y="96735"/>
                  </a:moveTo>
                  <a:lnTo>
                    <a:pt x="661270" y="93714"/>
                  </a:lnTo>
                </a:path>
                <a:path w="773429" h="452754">
                  <a:moveTo>
                    <a:pt x="653545" y="99784"/>
                  </a:moveTo>
                  <a:lnTo>
                    <a:pt x="657394" y="96735"/>
                  </a:lnTo>
                </a:path>
                <a:path w="773429" h="452754">
                  <a:moveTo>
                    <a:pt x="649668" y="102805"/>
                  </a:moveTo>
                  <a:lnTo>
                    <a:pt x="653545" y="99784"/>
                  </a:lnTo>
                </a:path>
                <a:path w="773429" h="452754">
                  <a:moveTo>
                    <a:pt x="645791" y="105826"/>
                  </a:moveTo>
                  <a:lnTo>
                    <a:pt x="649668" y="102805"/>
                  </a:lnTo>
                </a:path>
                <a:path w="773429" h="452754">
                  <a:moveTo>
                    <a:pt x="641915" y="108875"/>
                  </a:moveTo>
                  <a:lnTo>
                    <a:pt x="645791" y="105826"/>
                  </a:lnTo>
                </a:path>
                <a:path w="773429" h="452754">
                  <a:moveTo>
                    <a:pt x="638066" y="111897"/>
                  </a:moveTo>
                  <a:lnTo>
                    <a:pt x="641915" y="108875"/>
                  </a:lnTo>
                </a:path>
                <a:path w="773429" h="452754">
                  <a:moveTo>
                    <a:pt x="634189" y="114863"/>
                  </a:moveTo>
                  <a:lnTo>
                    <a:pt x="638066" y="111897"/>
                  </a:lnTo>
                </a:path>
                <a:path w="773429" h="452754">
                  <a:moveTo>
                    <a:pt x="630340" y="117856"/>
                  </a:moveTo>
                  <a:lnTo>
                    <a:pt x="634189" y="114863"/>
                  </a:lnTo>
                </a:path>
                <a:path w="773429" h="452754">
                  <a:moveTo>
                    <a:pt x="626464" y="120822"/>
                  </a:moveTo>
                  <a:lnTo>
                    <a:pt x="630340" y="117856"/>
                  </a:lnTo>
                </a:path>
                <a:path w="773429" h="452754">
                  <a:moveTo>
                    <a:pt x="622587" y="123815"/>
                  </a:moveTo>
                  <a:lnTo>
                    <a:pt x="626464" y="120822"/>
                  </a:lnTo>
                </a:path>
                <a:path w="773429" h="452754">
                  <a:moveTo>
                    <a:pt x="618738" y="126726"/>
                  </a:moveTo>
                  <a:lnTo>
                    <a:pt x="622587" y="123815"/>
                  </a:lnTo>
                </a:path>
                <a:path w="773429" h="452754">
                  <a:moveTo>
                    <a:pt x="614834" y="129664"/>
                  </a:moveTo>
                  <a:lnTo>
                    <a:pt x="618738" y="126726"/>
                  </a:lnTo>
                </a:path>
                <a:path w="773429" h="452754">
                  <a:moveTo>
                    <a:pt x="610985" y="132574"/>
                  </a:moveTo>
                  <a:lnTo>
                    <a:pt x="614834" y="129664"/>
                  </a:lnTo>
                </a:path>
                <a:path w="773429" h="452754">
                  <a:moveTo>
                    <a:pt x="607136" y="135512"/>
                  </a:moveTo>
                  <a:lnTo>
                    <a:pt x="610985" y="132574"/>
                  </a:lnTo>
                </a:path>
                <a:path w="773429" h="452754">
                  <a:moveTo>
                    <a:pt x="603231" y="138423"/>
                  </a:moveTo>
                  <a:lnTo>
                    <a:pt x="607136" y="135512"/>
                  </a:lnTo>
                </a:path>
                <a:path w="773429" h="452754">
                  <a:moveTo>
                    <a:pt x="599382" y="141305"/>
                  </a:moveTo>
                  <a:lnTo>
                    <a:pt x="603231" y="138423"/>
                  </a:lnTo>
                </a:path>
                <a:path w="773429" h="452754">
                  <a:moveTo>
                    <a:pt x="595506" y="144160"/>
                  </a:moveTo>
                  <a:lnTo>
                    <a:pt x="599382" y="141305"/>
                  </a:lnTo>
                </a:path>
                <a:path w="773429" h="452754">
                  <a:moveTo>
                    <a:pt x="591657" y="147043"/>
                  </a:moveTo>
                  <a:lnTo>
                    <a:pt x="595506" y="144160"/>
                  </a:lnTo>
                </a:path>
                <a:path w="773429" h="452754">
                  <a:moveTo>
                    <a:pt x="587808" y="149898"/>
                  </a:moveTo>
                  <a:lnTo>
                    <a:pt x="591657" y="147043"/>
                  </a:lnTo>
                </a:path>
                <a:path w="773429" h="452754">
                  <a:moveTo>
                    <a:pt x="583931" y="152781"/>
                  </a:moveTo>
                  <a:lnTo>
                    <a:pt x="587808" y="149898"/>
                  </a:lnTo>
                </a:path>
                <a:path w="773429" h="452754">
                  <a:moveTo>
                    <a:pt x="580055" y="155580"/>
                  </a:moveTo>
                  <a:lnTo>
                    <a:pt x="583931" y="152781"/>
                  </a:lnTo>
                </a:path>
                <a:path w="773429" h="452754">
                  <a:moveTo>
                    <a:pt x="576178" y="158407"/>
                  </a:moveTo>
                  <a:lnTo>
                    <a:pt x="580055" y="155580"/>
                  </a:lnTo>
                </a:path>
                <a:path w="773429" h="452754">
                  <a:moveTo>
                    <a:pt x="572329" y="161207"/>
                  </a:moveTo>
                  <a:lnTo>
                    <a:pt x="576178" y="158407"/>
                  </a:lnTo>
                </a:path>
                <a:path w="773429" h="452754">
                  <a:moveTo>
                    <a:pt x="568425" y="164034"/>
                  </a:moveTo>
                  <a:lnTo>
                    <a:pt x="572329" y="161207"/>
                  </a:lnTo>
                </a:path>
                <a:path w="773429" h="452754">
                  <a:moveTo>
                    <a:pt x="564603" y="166806"/>
                  </a:moveTo>
                  <a:lnTo>
                    <a:pt x="568425" y="164034"/>
                  </a:lnTo>
                </a:path>
                <a:path w="773429" h="452754">
                  <a:moveTo>
                    <a:pt x="560727" y="169605"/>
                  </a:moveTo>
                  <a:lnTo>
                    <a:pt x="564603" y="166806"/>
                  </a:lnTo>
                </a:path>
                <a:path w="773429" h="452754">
                  <a:moveTo>
                    <a:pt x="556823" y="172377"/>
                  </a:moveTo>
                  <a:lnTo>
                    <a:pt x="560727" y="169605"/>
                  </a:lnTo>
                </a:path>
                <a:path w="773429" h="452754">
                  <a:moveTo>
                    <a:pt x="553001" y="175121"/>
                  </a:moveTo>
                  <a:lnTo>
                    <a:pt x="556823" y="172377"/>
                  </a:lnTo>
                </a:path>
                <a:path w="773429" h="452754">
                  <a:moveTo>
                    <a:pt x="549097" y="177838"/>
                  </a:moveTo>
                  <a:lnTo>
                    <a:pt x="553001" y="175121"/>
                  </a:lnTo>
                </a:path>
                <a:path w="773429" h="452754">
                  <a:moveTo>
                    <a:pt x="545248" y="180609"/>
                  </a:moveTo>
                  <a:lnTo>
                    <a:pt x="549097" y="177838"/>
                  </a:lnTo>
                </a:path>
                <a:path w="773429" h="452754">
                  <a:moveTo>
                    <a:pt x="541371" y="183298"/>
                  </a:moveTo>
                  <a:lnTo>
                    <a:pt x="545248" y="180609"/>
                  </a:lnTo>
                </a:path>
                <a:path w="773429" h="452754">
                  <a:moveTo>
                    <a:pt x="537523" y="186014"/>
                  </a:moveTo>
                  <a:lnTo>
                    <a:pt x="541371" y="183298"/>
                  </a:lnTo>
                </a:path>
                <a:path w="773429" h="452754">
                  <a:moveTo>
                    <a:pt x="533646" y="188731"/>
                  </a:moveTo>
                  <a:lnTo>
                    <a:pt x="537523" y="186014"/>
                  </a:lnTo>
                </a:path>
                <a:path w="773429" h="452754">
                  <a:moveTo>
                    <a:pt x="529769" y="191419"/>
                  </a:moveTo>
                  <a:lnTo>
                    <a:pt x="533646" y="188731"/>
                  </a:lnTo>
                </a:path>
                <a:path w="773429" h="452754">
                  <a:moveTo>
                    <a:pt x="525920" y="194080"/>
                  </a:moveTo>
                  <a:lnTo>
                    <a:pt x="529769" y="191419"/>
                  </a:lnTo>
                </a:path>
                <a:path w="773429" h="452754">
                  <a:moveTo>
                    <a:pt x="522044" y="196741"/>
                  </a:moveTo>
                  <a:lnTo>
                    <a:pt x="525920" y="194080"/>
                  </a:lnTo>
                </a:path>
                <a:path w="773429" h="452754">
                  <a:moveTo>
                    <a:pt x="518167" y="199374"/>
                  </a:moveTo>
                  <a:lnTo>
                    <a:pt x="522044" y="196741"/>
                  </a:lnTo>
                </a:path>
                <a:path w="773429" h="452754">
                  <a:moveTo>
                    <a:pt x="514318" y="202035"/>
                  </a:moveTo>
                  <a:lnTo>
                    <a:pt x="518167" y="199374"/>
                  </a:lnTo>
                </a:path>
                <a:path w="773429" h="452754">
                  <a:moveTo>
                    <a:pt x="510441" y="204696"/>
                  </a:moveTo>
                  <a:lnTo>
                    <a:pt x="514318" y="202035"/>
                  </a:lnTo>
                </a:path>
                <a:path w="773429" h="452754">
                  <a:moveTo>
                    <a:pt x="506592" y="207274"/>
                  </a:moveTo>
                  <a:lnTo>
                    <a:pt x="510441" y="204696"/>
                  </a:lnTo>
                </a:path>
                <a:path w="773429" h="452754">
                  <a:moveTo>
                    <a:pt x="502688" y="209880"/>
                  </a:moveTo>
                  <a:lnTo>
                    <a:pt x="506592" y="207274"/>
                  </a:lnTo>
                </a:path>
                <a:path w="773429" h="452754">
                  <a:moveTo>
                    <a:pt x="498867" y="212485"/>
                  </a:moveTo>
                  <a:lnTo>
                    <a:pt x="502688" y="209880"/>
                  </a:lnTo>
                </a:path>
                <a:path w="773429" h="452754">
                  <a:moveTo>
                    <a:pt x="494963" y="215091"/>
                  </a:moveTo>
                  <a:lnTo>
                    <a:pt x="498867" y="212485"/>
                  </a:lnTo>
                </a:path>
                <a:path w="773429" h="452754">
                  <a:moveTo>
                    <a:pt x="491086" y="217641"/>
                  </a:moveTo>
                  <a:lnTo>
                    <a:pt x="494963" y="215091"/>
                  </a:lnTo>
                </a:path>
                <a:path w="773429" h="452754">
                  <a:moveTo>
                    <a:pt x="487265" y="220218"/>
                  </a:moveTo>
                  <a:lnTo>
                    <a:pt x="491086" y="217641"/>
                  </a:lnTo>
                </a:path>
                <a:path w="773429" h="452754">
                  <a:moveTo>
                    <a:pt x="483360" y="222768"/>
                  </a:moveTo>
                  <a:lnTo>
                    <a:pt x="487265" y="220218"/>
                  </a:lnTo>
                </a:path>
                <a:path w="773429" h="452754">
                  <a:moveTo>
                    <a:pt x="479511" y="225318"/>
                  </a:moveTo>
                  <a:lnTo>
                    <a:pt x="483360" y="222768"/>
                  </a:lnTo>
                </a:path>
                <a:path w="773429" h="452754">
                  <a:moveTo>
                    <a:pt x="475635" y="227813"/>
                  </a:moveTo>
                  <a:lnTo>
                    <a:pt x="479511" y="225318"/>
                  </a:lnTo>
                </a:path>
                <a:path w="773429" h="452754">
                  <a:moveTo>
                    <a:pt x="471758" y="230363"/>
                  </a:moveTo>
                  <a:lnTo>
                    <a:pt x="475635" y="227813"/>
                  </a:lnTo>
                </a:path>
                <a:path w="773429" h="452754">
                  <a:moveTo>
                    <a:pt x="467882" y="232830"/>
                  </a:moveTo>
                  <a:lnTo>
                    <a:pt x="471758" y="230363"/>
                  </a:lnTo>
                </a:path>
                <a:path w="773429" h="452754">
                  <a:moveTo>
                    <a:pt x="464032" y="235325"/>
                  </a:moveTo>
                  <a:lnTo>
                    <a:pt x="467882" y="232830"/>
                  </a:lnTo>
                </a:path>
                <a:path w="773429" h="452754">
                  <a:moveTo>
                    <a:pt x="460183" y="237819"/>
                  </a:moveTo>
                  <a:lnTo>
                    <a:pt x="464032" y="235325"/>
                  </a:lnTo>
                </a:path>
                <a:path w="773429" h="452754">
                  <a:moveTo>
                    <a:pt x="456279" y="240314"/>
                  </a:moveTo>
                  <a:lnTo>
                    <a:pt x="460183" y="237819"/>
                  </a:lnTo>
                </a:path>
                <a:path w="773429" h="452754">
                  <a:moveTo>
                    <a:pt x="452458" y="242753"/>
                  </a:moveTo>
                  <a:lnTo>
                    <a:pt x="456279" y="240314"/>
                  </a:lnTo>
                </a:path>
                <a:path w="773429" h="452754">
                  <a:moveTo>
                    <a:pt x="448553" y="245248"/>
                  </a:moveTo>
                  <a:lnTo>
                    <a:pt x="452458" y="242753"/>
                  </a:lnTo>
                </a:path>
                <a:path w="773429" h="452754">
                  <a:moveTo>
                    <a:pt x="444705" y="247687"/>
                  </a:moveTo>
                  <a:lnTo>
                    <a:pt x="448553" y="245248"/>
                  </a:lnTo>
                </a:path>
                <a:path w="773429" h="452754">
                  <a:moveTo>
                    <a:pt x="440828" y="250098"/>
                  </a:moveTo>
                  <a:lnTo>
                    <a:pt x="444705" y="247687"/>
                  </a:lnTo>
                </a:path>
                <a:path w="773429" h="452754">
                  <a:moveTo>
                    <a:pt x="436952" y="252482"/>
                  </a:moveTo>
                  <a:lnTo>
                    <a:pt x="440828" y="250098"/>
                  </a:lnTo>
                </a:path>
                <a:path w="773429" h="452754">
                  <a:moveTo>
                    <a:pt x="433103" y="254921"/>
                  </a:moveTo>
                  <a:lnTo>
                    <a:pt x="436952" y="252482"/>
                  </a:lnTo>
                </a:path>
                <a:path w="773429" h="452754">
                  <a:moveTo>
                    <a:pt x="429226" y="257305"/>
                  </a:moveTo>
                  <a:lnTo>
                    <a:pt x="433103" y="254921"/>
                  </a:lnTo>
                </a:path>
                <a:path w="773429" h="452754">
                  <a:moveTo>
                    <a:pt x="425349" y="259689"/>
                  </a:moveTo>
                  <a:lnTo>
                    <a:pt x="429226" y="257305"/>
                  </a:lnTo>
                </a:path>
                <a:path w="773429" h="452754">
                  <a:moveTo>
                    <a:pt x="421501" y="262072"/>
                  </a:moveTo>
                  <a:lnTo>
                    <a:pt x="425349" y="259689"/>
                  </a:lnTo>
                </a:path>
                <a:path w="773429" h="452754">
                  <a:moveTo>
                    <a:pt x="417624" y="264401"/>
                  </a:moveTo>
                  <a:lnTo>
                    <a:pt x="421501" y="262072"/>
                  </a:lnTo>
                </a:path>
                <a:path w="773429" h="452754">
                  <a:moveTo>
                    <a:pt x="413775" y="266729"/>
                  </a:moveTo>
                  <a:lnTo>
                    <a:pt x="417624" y="264401"/>
                  </a:lnTo>
                </a:path>
                <a:path w="773429" h="452754">
                  <a:moveTo>
                    <a:pt x="409898" y="269113"/>
                  </a:moveTo>
                  <a:lnTo>
                    <a:pt x="413775" y="266729"/>
                  </a:lnTo>
                </a:path>
                <a:path w="773429" h="452754">
                  <a:moveTo>
                    <a:pt x="406022" y="271441"/>
                  </a:moveTo>
                  <a:lnTo>
                    <a:pt x="409898" y="269113"/>
                  </a:lnTo>
                </a:path>
                <a:path w="773429" h="452754">
                  <a:moveTo>
                    <a:pt x="402145" y="273714"/>
                  </a:moveTo>
                  <a:lnTo>
                    <a:pt x="406022" y="271441"/>
                  </a:lnTo>
                </a:path>
                <a:path w="773429" h="452754">
                  <a:moveTo>
                    <a:pt x="398296" y="276042"/>
                  </a:moveTo>
                  <a:lnTo>
                    <a:pt x="402145" y="273714"/>
                  </a:lnTo>
                </a:path>
                <a:path w="773429" h="452754">
                  <a:moveTo>
                    <a:pt x="394419" y="278315"/>
                  </a:moveTo>
                  <a:lnTo>
                    <a:pt x="398296" y="276042"/>
                  </a:lnTo>
                </a:path>
                <a:path w="773429" h="452754">
                  <a:moveTo>
                    <a:pt x="390543" y="280588"/>
                  </a:moveTo>
                  <a:lnTo>
                    <a:pt x="394419" y="278315"/>
                  </a:lnTo>
                </a:path>
                <a:path w="773429" h="452754">
                  <a:moveTo>
                    <a:pt x="386694" y="282861"/>
                  </a:moveTo>
                  <a:lnTo>
                    <a:pt x="390543" y="280588"/>
                  </a:lnTo>
                </a:path>
                <a:path w="773429" h="452754">
                  <a:moveTo>
                    <a:pt x="382817" y="285134"/>
                  </a:moveTo>
                  <a:lnTo>
                    <a:pt x="386694" y="282861"/>
                  </a:lnTo>
                </a:path>
                <a:path w="773429" h="452754">
                  <a:moveTo>
                    <a:pt x="378968" y="287351"/>
                  </a:moveTo>
                  <a:lnTo>
                    <a:pt x="382817" y="285134"/>
                  </a:lnTo>
                </a:path>
                <a:path w="773429" h="452754">
                  <a:moveTo>
                    <a:pt x="375091" y="289624"/>
                  </a:moveTo>
                  <a:lnTo>
                    <a:pt x="378968" y="287351"/>
                  </a:lnTo>
                </a:path>
                <a:path w="773429" h="452754">
                  <a:moveTo>
                    <a:pt x="371215" y="291841"/>
                  </a:moveTo>
                  <a:lnTo>
                    <a:pt x="375091" y="289624"/>
                  </a:lnTo>
                </a:path>
                <a:path w="773429" h="452754">
                  <a:moveTo>
                    <a:pt x="367366" y="294059"/>
                  </a:moveTo>
                  <a:lnTo>
                    <a:pt x="371215" y="291841"/>
                  </a:lnTo>
                </a:path>
                <a:path w="773429" h="452754">
                  <a:moveTo>
                    <a:pt x="363489" y="296221"/>
                  </a:moveTo>
                  <a:lnTo>
                    <a:pt x="367366" y="294059"/>
                  </a:lnTo>
                </a:path>
                <a:path w="773429" h="452754">
                  <a:moveTo>
                    <a:pt x="359612" y="298466"/>
                  </a:moveTo>
                  <a:lnTo>
                    <a:pt x="363489" y="296221"/>
                  </a:lnTo>
                </a:path>
                <a:path w="773429" h="452754">
                  <a:moveTo>
                    <a:pt x="355764" y="300628"/>
                  </a:moveTo>
                  <a:lnTo>
                    <a:pt x="359612" y="298466"/>
                  </a:lnTo>
                </a:path>
                <a:path w="773429" h="452754">
                  <a:moveTo>
                    <a:pt x="351887" y="302790"/>
                  </a:moveTo>
                  <a:lnTo>
                    <a:pt x="355764" y="300628"/>
                  </a:lnTo>
                </a:path>
                <a:path w="773429" h="452754">
                  <a:moveTo>
                    <a:pt x="348010" y="304952"/>
                  </a:moveTo>
                  <a:lnTo>
                    <a:pt x="351887" y="302790"/>
                  </a:lnTo>
                </a:path>
                <a:path w="773429" h="452754">
                  <a:moveTo>
                    <a:pt x="344162" y="307059"/>
                  </a:moveTo>
                  <a:lnTo>
                    <a:pt x="348010" y="304952"/>
                  </a:lnTo>
                </a:path>
                <a:path w="773429" h="452754">
                  <a:moveTo>
                    <a:pt x="340285" y="309221"/>
                  </a:moveTo>
                  <a:lnTo>
                    <a:pt x="344162" y="307059"/>
                  </a:lnTo>
                </a:path>
                <a:path w="773429" h="452754">
                  <a:moveTo>
                    <a:pt x="336408" y="311327"/>
                  </a:moveTo>
                  <a:lnTo>
                    <a:pt x="340285" y="309221"/>
                  </a:lnTo>
                </a:path>
                <a:path w="773429" h="452754">
                  <a:moveTo>
                    <a:pt x="332559" y="313461"/>
                  </a:moveTo>
                  <a:lnTo>
                    <a:pt x="336408" y="311327"/>
                  </a:lnTo>
                </a:path>
                <a:path w="773429" h="452754">
                  <a:moveTo>
                    <a:pt x="328682" y="315568"/>
                  </a:moveTo>
                  <a:lnTo>
                    <a:pt x="332559" y="313461"/>
                  </a:lnTo>
                </a:path>
                <a:path w="773429" h="452754">
                  <a:moveTo>
                    <a:pt x="324806" y="317619"/>
                  </a:moveTo>
                  <a:lnTo>
                    <a:pt x="328682" y="315568"/>
                  </a:lnTo>
                </a:path>
                <a:path w="773429" h="452754">
                  <a:moveTo>
                    <a:pt x="320957" y="319726"/>
                  </a:moveTo>
                  <a:lnTo>
                    <a:pt x="324806" y="317619"/>
                  </a:lnTo>
                </a:path>
                <a:path w="773429" h="452754">
                  <a:moveTo>
                    <a:pt x="317080" y="321777"/>
                  </a:moveTo>
                  <a:lnTo>
                    <a:pt x="320957" y="319726"/>
                  </a:lnTo>
                </a:path>
                <a:path w="773429" h="452754">
                  <a:moveTo>
                    <a:pt x="313232" y="323856"/>
                  </a:moveTo>
                  <a:lnTo>
                    <a:pt x="317080" y="321777"/>
                  </a:lnTo>
                </a:path>
                <a:path w="773429" h="452754">
                  <a:moveTo>
                    <a:pt x="309355" y="325851"/>
                  </a:moveTo>
                  <a:lnTo>
                    <a:pt x="313232" y="323856"/>
                  </a:lnTo>
                </a:path>
                <a:path w="773429" h="452754">
                  <a:moveTo>
                    <a:pt x="305478" y="327902"/>
                  </a:moveTo>
                  <a:lnTo>
                    <a:pt x="309355" y="325851"/>
                  </a:lnTo>
                </a:path>
                <a:path w="773429" h="452754">
                  <a:moveTo>
                    <a:pt x="301629" y="329898"/>
                  </a:moveTo>
                  <a:lnTo>
                    <a:pt x="305478" y="327902"/>
                  </a:lnTo>
                </a:path>
                <a:path w="773429" h="452754">
                  <a:moveTo>
                    <a:pt x="297753" y="331922"/>
                  </a:moveTo>
                  <a:lnTo>
                    <a:pt x="301629" y="329898"/>
                  </a:lnTo>
                </a:path>
                <a:path w="773429" h="452754">
                  <a:moveTo>
                    <a:pt x="293876" y="333917"/>
                  </a:moveTo>
                  <a:lnTo>
                    <a:pt x="297753" y="331922"/>
                  </a:lnTo>
                </a:path>
                <a:path w="773429" h="452754">
                  <a:moveTo>
                    <a:pt x="290027" y="335913"/>
                  </a:moveTo>
                  <a:lnTo>
                    <a:pt x="293876" y="333917"/>
                  </a:lnTo>
                </a:path>
                <a:path w="773429" h="452754">
                  <a:moveTo>
                    <a:pt x="286150" y="337853"/>
                  </a:moveTo>
                  <a:lnTo>
                    <a:pt x="290027" y="335913"/>
                  </a:lnTo>
                </a:path>
                <a:path w="773429" h="452754">
                  <a:moveTo>
                    <a:pt x="282274" y="339877"/>
                  </a:moveTo>
                  <a:lnTo>
                    <a:pt x="286150" y="337853"/>
                  </a:lnTo>
                </a:path>
                <a:path w="773429" h="452754">
                  <a:moveTo>
                    <a:pt x="278425" y="341817"/>
                  </a:moveTo>
                  <a:lnTo>
                    <a:pt x="282274" y="339877"/>
                  </a:lnTo>
                </a:path>
                <a:path w="773429" h="452754">
                  <a:moveTo>
                    <a:pt x="274548" y="343702"/>
                  </a:moveTo>
                  <a:lnTo>
                    <a:pt x="278425" y="341817"/>
                  </a:lnTo>
                </a:path>
                <a:path w="773429" h="452754">
                  <a:moveTo>
                    <a:pt x="270672" y="345670"/>
                  </a:moveTo>
                  <a:lnTo>
                    <a:pt x="274548" y="343702"/>
                  </a:lnTo>
                </a:path>
                <a:path w="773429" h="452754">
                  <a:moveTo>
                    <a:pt x="266823" y="347610"/>
                  </a:moveTo>
                  <a:lnTo>
                    <a:pt x="270672" y="345670"/>
                  </a:lnTo>
                </a:path>
                <a:path w="773429" h="452754">
                  <a:moveTo>
                    <a:pt x="262946" y="349495"/>
                  </a:moveTo>
                  <a:lnTo>
                    <a:pt x="266823" y="347610"/>
                  </a:lnTo>
                </a:path>
                <a:path w="773429" h="452754">
                  <a:moveTo>
                    <a:pt x="259069" y="351407"/>
                  </a:moveTo>
                  <a:lnTo>
                    <a:pt x="262946" y="349495"/>
                  </a:lnTo>
                </a:path>
                <a:path w="773429" h="452754">
                  <a:moveTo>
                    <a:pt x="255220" y="353292"/>
                  </a:moveTo>
                  <a:lnTo>
                    <a:pt x="259069" y="351407"/>
                  </a:lnTo>
                </a:path>
                <a:path w="773429" h="452754">
                  <a:moveTo>
                    <a:pt x="251344" y="355121"/>
                  </a:moveTo>
                  <a:lnTo>
                    <a:pt x="255220" y="353292"/>
                  </a:lnTo>
                </a:path>
                <a:path w="773429" h="452754">
                  <a:moveTo>
                    <a:pt x="247467" y="357034"/>
                  </a:moveTo>
                  <a:lnTo>
                    <a:pt x="251344" y="355121"/>
                  </a:lnTo>
                </a:path>
                <a:path w="773429" h="452754">
                  <a:moveTo>
                    <a:pt x="243618" y="358863"/>
                  </a:moveTo>
                  <a:lnTo>
                    <a:pt x="247467" y="357034"/>
                  </a:lnTo>
                </a:path>
                <a:path w="773429" h="452754">
                  <a:moveTo>
                    <a:pt x="239741" y="360720"/>
                  </a:moveTo>
                  <a:lnTo>
                    <a:pt x="243618" y="358863"/>
                  </a:lnTo>
                </a:path>
                <a:path w="773429" h="452754">
                  <a:moveTo>
                    <a:pt x="235892" y="362550"/>
                  </a:moveTo>
                  <a:lnTo>
                    <a:pt x="239741" y="360720"/>
                  </a:lnTo>
                </a:path>
                <a:path w="773429" h="452754">
                  <a:moveTo>
                    <a:pt x="232016" y="364324"/>
                  </a:moveTo>
                  <a:lnTo>
                    <a:pt x="235892" y="362550"/>
                  </a:lnTo>
                </a:path>
                <a:path w="773429" h="452754">
                  <a:moveTo>
                    <a:pt x="228139" y="366125"/>
                  </a:moveTo>
                  <a:lnTo>
                    <a:pt x="232016" y="364324"/>
                  </a:lnTo>
                </a:path>
                <a:path w="773429" h="452754">
                  <a:moveTo>
                    <a:pt x="224290" y="367899"/>
                  </a:moveTo>
                  <a:lnTo>
                    <a:pt x="228139" y="366125"/>
                  </a:lnTo>
                </a:path>
                <a:path w="773429" h="452754">
                  <a:moveTo>
                    <a:pt x="220414" y="369701"/>
                  </a:moveTo>
                  <a:lnTo>
                    <a:pt x="224290" y="367899"/>
                  </a:lnTo>
                </a:path>
                <a:path w="773429" h="452754">
                  <a:moveTo>
                    <a:pt x="216537" y="371475"/>
                  </a:moveTo>
                  <a:lnTo>
                    <a:pt x="220414" y="369701"/>
                  </a:lnTo>
                </a:path>
                <a:path w="773429" h="452754">
                  <a:moveTo>
                    <a:pt x="212689" y="373277"/>
                  </a:moveTo>
                  <a:lnTo>
                    <a:pt x="216537" y="371475"/>
                  </a:lnTo>
                </a:path>
                <a:path w="773429" h="452754">
                  <a:moveTo>
                    <a:pt x="208812" y="374995"/>
                  </a:moveTo>
                  <a:lnTo>
                    <a:pt x="212689" y="373277"/>
                  </a:lnTo>
                </a:path>
                <a:path w="773429" h="452754">
                  <a:moveTo>
                    <a:pt x="204935" y="376741"/>
                  </a:moveTo>
                  <a:lnTo>
                    <a:pt x="208812" y="374995"/>
                  </a:lnTo>
                </a:path>
                <a:path w="773429" h="452754">
                  <a:moveTo>
                    <a:pt x="201086" y="378460"/>
                  </a:moveTo>
                  <a:lnTo>
                    <a:pt x="204935" y="376741"/>
                  </a:lnTo>
                </a:path>
                <a:path w="773429" h="452754">
                  <a:moveTo>
                    <a:pt x="197210" y="380151"/>
                  </a:moveTo>
                  <a:lnTo>
                    <a:pt x="201086" y="378460"/>
                  </a:lnTo>
                </a:path>
                <a:path w="773429" h="452754">
                  <a:moveTo>
                    <a:pt x="193333" y="381869"/>
                  </a:moveTo>
                  <a:lnTo>
                    <a:pt x="197210" y="380151"/>
                  </a:lnTo>
                </a:path>
                <a:path w="773429" h="452754">
                  <a:moveTo>
                    <a:pt x="189484" y="383560"/>
                  </a:moveTo>
                  <a:lnTo>
                    <a:pt x="193333" y="381869"/>
                  </a:lnTo>
                </a:path>
                <a:path w="773429" h="452754">
                  <a:moveTo>
                    <a:pt x="185607" y="385223"/>
                  </a:moveTo>
                  <a:lnTo>
                    <a:pt x="189484" y="383560"/>
                  </a:lnTo>
                </a:path>
                <a:path w="773429" h="452754">
                  <a:moveTo>
                    <a:pt x="181731" y="386914"/>
                  </a:moveTo>
                  <a:lnTo>
                    <a:pt x="185607" y="385223"/>
                  </a:lnTo>
                </a:path>
                <a:path w="773429" h="452754">
                  <a:moveTo>
                    <a:pt x="177882" y="388577"/>
                  </a:moveTo>
                  <a:lnTo>
                    <a:pt x="181731" y="386914"/>
                  </a:lnTo>
                </a:path>
                <a:path w="773429" h="452754">
                  <a:moveTo>
                    <a:pt x="174005" y="390212"/>
                  </a:moveTo>
                  <a:lnTo>
                    <a:pt x="177882" y="388577"/>
                  </a:lnTo>
                </a:path>
                <a:path w="773429" h="452754">
                  <a:moveTo>
                    <a:pt x="170156" y="391848"/>
                  </a:moveTo>
                  <a:lnTo>
                    <a:pt x="174005" y="390212"/>
                  </a:lnTo>
                </a:path>
                <a:path w="773429" h="452754">
                  <a:moveTo>
                    <a:pt x="166279" y="393455"/>
                  </a:moveTo>
                  <a:lnTo>
                    <a:pt x="170156" y="391848"/>
                  </a:lnTo>
                </a:path>
                <a:path w="773429" h="452754">
                  <a:moveTo>
                    <a:pt x="162403" y="395091"/>
                  </a:moveTo>
                  <a:lnTo>
                    <a:pt x="166279" y="393455"/>
                  </a:lnTo>
                </a:path>
                <a:path w="773429" h="452754">
                  <a:moveTo>
                    <a:pt x="158554" y="396698"/>
                  </a:moveTo>
                  <a:lnTo>
                    <a:pt x="162403" y="395091"/>
                  </a:lnTo>
                </a:path>
                <a:path w="773429" h="452754">
                  <a:moveTo>
                    <a:pt x="154677" y="398278"/>
                  </a:moveTo>
                  <a:lnTo>
                    <a:pt x="158554" y="396698"/>
                  </a:lnTo>
                </a:path>
                <a:path w="773429" h="452754">
                  <a:moveTo>
                    <a:pt x="150800" y="399858"/>
                  </a:moveTo>
                  <a:lnTo>
                    <a:pt x="154677" y="398278"/>
                  </a:lnTo>
                </a:path>
                <a:path w="773429" h="452754">
                  <a:moveTo>
                    <a:pt x="146951" y="401410"/>
                  </a:moveTo>
                  <a:lnTo>
                    <a:pt x="150800" y="399858"/>
                  </a:lnTo>
                </a:path>
                <a:path w="773429" h="452754">
                  <a:moveTo>
                    <a:pt x="143075" y="402990"/>
                  </a:moveTo>
                  <a:lnTo>
                    <a:pt x="146951" y="401410"/>
                  </a:lnTo>
                </a:path>
                <a:path w="773429" h="452754">
                  <a:moveTo>
                    <a:pt x="139198" y="404515"/>
                  </a:moveTo>
                  <a:lnTo>
                    <a:pt x="143075" y="402990"/>
                  </a:lnTo>
                </a:path>
                <a:path w="773429" h="452754">
                  <a:moveTo>
                    <a:pt x="135349" y="406067"/>
                  </a:moveTo>
                  <a:lnTo>
                    <a:pt x="139198" y="404515"/>
                  </a:lnTo>
                </a:path>
                <a:path w="773429" h="452754">
                  <a:moveTo>
                    <a:pt x="131473" y="407591"/>
                  </a:moveTo>
                  <a:lnTo>
                    <a:pt x="135349" y="406067"/>
                  </a:lnTo>
                </a:path>
                <a:path w="773429" h="452754">
                  <a:moveTo>
                    <a:pt x="127596" y="409116"/>
                  </a:moveTo>
                  <a:lnTo>
                    <a:pt x="131473" y="407591"/>
                  </a:lnTo>
                </a:path>
                <a:path w="773429" h="452754">
                  <a:moveTo>
                    <a:pt x="123747" y="410557"/>
                  </a:moveTo>
                  <a:lnTo>
                    <a:pt x="127596" y="409116"/>
                  </a:lnTo>
                </a:path>
                <a:path w="773429" h="452754">
                  <a:moveTo>
                    <a:pt x="119871" y="412082"/>
                  </a:moveTo>
                  <a:lnTo>
                    <a:pt x="123747" y="410557"/>
                  </a:lnTo>
                </a:path>
                <a:path w="773429" h="452754">
                  <a:moveTo>
                    <a:pt x="115994" y="413551"/>
                  </a:moveTo>
                  <a:lnTo>
                    <a:pt x="119871" y="412082"/>
                  </a:lnTo>
                </a:path>
                <a:path w="773429" h="452754">
                  <a:moveTo>
                    <a:pt x="112145" y="415020"/>
                  </a:moveTo>
                  <a:lnTo>
                    <a:pt x="115994" y="413551"/>
                  </a:lnTo>
                </a:path>
                <a:path w="773429" h="452754">
                  <a:moveTo>
                    <a:pt x="108268" y="416461"/>
                  </a:moveTo>
                  <a:lnTo>
                    <a:pt x="112145" y="415020"/>
                  </a:lnTo>
                </a:path>
                <a:path w="773429" h="452754">
                  <a:moveTo>
                    <a:pt x="104391" y="417930"/>
                  </a:moveTo>
                  <a:lnTo>
                    <a:pt x="108268" y="416461"/>
                  </a:lnTo>
                </a:path>
                <a:path w="773429" h="452754">
                  <a:moveTo>
                    <a:pt x="100542" y="419344"/>
                  </a:moveTo>
                  <a:lnTo>
                    <a:pt x="104391" y="417930"/>
                  </a:lnTo>
                </a:path>
                <a:path w="773429" h="452754">
                  <a:moveTo>
                    <a:pt x="96666" y="420757"/>
                  </a:moveTo>
                  <a:lnTo>
                    <a:pt x="100542" y="419344"/>
                  </a:lnTo>
                </a:path>
                <a:path w="773429" h="452754">
                  <a:moveTo>
                    <a:pt x="92817" y="422143"/>
                  </a:moveTo>
                  <a:lnTo>
                    <a:pt x="96666" y="420757"/>
                  </a:lnTo>
                </a:path>
                <a:path w="773429" h="452754">
                  <a:moveTo>
                    <a:pt x="88941" y="423557"/>
                  </a:moveTo>
                  <a:lnTo>
                    <a:pt x="92817" y="422143"/>
                  </a:lnTo>
                </a:path>
                <a:path w="773429" h="452754">
                  <a:moveTo>
                    <a:pt x="85064" y="424971"/>
                  </a:moveTo>
                  <a:lnTo>
                    <a:pt x="88941" y="423557"/>
                  </a:lnTo>
                </a:path>
                <a:path w="773429" h="452754">
                  <a:moveTo>
                    <a:pt x="81215" y="426329"/>
                  </a:moveTo>
                  <a:lnTo>
                    <a:pt x="85064" y="424971"/>
                  </a:lnTo>
                </a:path>
                <a:path w="773429" h="452754">
                  <a:moveTo>
                    <a:pt x="77338" y="427687"/>
                  </a:moveTo>
                  <a:lnTo>
                    <a:pt x="81215" y="426329"/>
                  </a:lnTo>
                </a:path>
                <a:path w="773429" h="452754">
                  <a:moveTo>
                    <a:pt x="73462" y="429017"/>
                  </a:moveTo>
                  <a:lnTo>
                    <a:pt x="77338" y="427687"/>
                  </a:lnTo>
                </a:path>
                <a:path w="773429" h="452754">
                  <a:moveTo>
                    <a:pt x="69613" y="430376"/>
                  </a:moveTo>
                  <a:lnTo>
                    <a:pt x="73462" y="429017"/>
                  </a:lnTo>
                </a:path>
                <a:path w="773429" h="452754">
                  <a:moveTo>
                    <a:pt x="65736" y="431734"/>
                  </a:moveTo>
                  <a:lnTo>
                    <a:pt x="69613" y="430376"/>
                  </a:lnTo>
                </a:path>
                <a:path w="773429" h="452754">
                  <a:moveTo>
                    <a:pt x="61859" y="433036"/>
                  </a:moveTo>
                  <a:lnTo>
                    <a:pt x="65736" y="431734"/>
                  </a:lnTo>
                </a:path>
                <a:path w="773429" h="452754">
                  <a:moveTo>
                    <a:pt x="58011" y="434339"/>
                  </a:moveTo>
                  <a:lnTo>
                    <a:pt x="61859" y="433036"/>
                  </a:lnTo>
                </a:path>
                <a:path w="773429" h="452754">
                  <a:moveTo>
                    <a:pt x="54134" y="435642"/>
                  </a:moveTo>
                  <a:lnTo>
                    <a:pt x="58011" y="434339"/>
                  </a:lnTo>
                </a:path>
                <a:path w="773429" h="452754">
                  <a:moveTo>
                    <a:pt x="50257" y="436945"/>
                  </a:moveTo>
                  <a:lnTo>
                    <a:pt x="54134" y="435642"/>
                  </a:lnTo>
                </a:path>
                <a:path w="773429" h="452754">
                  <a:moveTo>
                    <a:pt x="46408" y="438192"/>
                  </a:moveTo>
                  <a:lnTo>
                    <a:pt x="50257" y="436945"/>
                  </a:lnTo>
                </a:path>
                <a:path w="773429" h="452754">
                  <a:moveTo>
                    <a:pt x="42532" y="439467"/>
                  </a:moveTo>
                  <a:lnTo>
                    <a:pt x="46408" y="438192"/>
                  </a:lnTo>
                </a:path>
                <a:path w="773429" h="452754">
                  <a:moveTo>
                    <a:pt x="38655" y="440714"/>
                  </a:moveTo>
                  <a:lnTo>
                    <a:pt x="42532" y="439467"/>
                  </a:lnTo>
                </a:path>
                <a:path w="773429" h="452754">
                  <a:moveTo>
                    <a:pt x="34806" y="441962"/>
                  </a:moveTo>
                  <a:lnTo>
                    <a:pt x="38655" y="440714"/>
                  </a:lnTo>
                </a:path>
                <a:path w="773429" h="452754">
                  <a:moveTo>
                    <a:pt x="30929" y="443154"/>
                  </a:moveTo>
                  <a:lnTo>
                    <a:pt x="34806" y="441962"/>
                  </a:lnTo>
                </a:path>
                <a:path w="773429" h="452754">
                  <a:moveTo>
                    <a:pt x="27080" y="444401"/>
                  </a:moveTo>
                  <a:lnTo>
                    <a:pt x="30929" y="443154"/>
                  </a:lnTo>
                </a:path>
                <a:path w="773429" h="452754">
                  <a:moveTo>
                    <a:pt x="23204" y="445593"/>
                  </a:moveTo>
                  <a:lnTo>
                    <a:pt x="27080" y="444401"/>
                  </a:lnTo>
                </a:path>
                <a:path w="773429" h="452754">
                  <a:moveTo>
                    <a:pt x="19327" y="446785"/>
                  </a:moveTo>
                  <a:lnTo>
                    <a:pt x="23204" y="445593"/>
                  </a:lnTo>
                </a:path>
                <a:path w="773429" h="452754">
                  <a:moveTo>
                    <a:pt x="15478" y="447976"/>
                  </a:moveTo>
                  <a:lnTo>
                    <a:pt x="19327" y="446785"/>
                  </a:lnTo>
                </a:path>
                <a:path w="773429" h="452754">
                  <a:moveTo>
                    <a:pt x="11601" y="449168"/>
                  </a:moveTo>
                  <a:lnTo>
                    <a:pt x="15478" y="447976"/>
                  </a:lnTo>
                </a:path>
                <a:path w="773429" h="452754">
                  <a:moveTo>
                    <a:pt x="7725" y="450305"/>
                  </a:moveTo>
                  <a:lnTo>
                    <a:pt x="11601" y="449168"/>
                  </a:lnTo>
                </a:path>
                <a:path w="773429" h="452754">
                  <a:moveTo>
                    <a:pt x="3876" y="451441"/>
                  </a:moveTo>
                  <a:lnTo>
                    <a:pt x="7725" y="450305"/>
                  </a:lnTo>
                </a:path>
                <a:path w="773429" h="452754">
                  <a:moveTo>
                    <a:pt x="0" y="452578"/>
                  </a:moveTo>
                  <a:lnTo>
                    <a:pt x="3876" y="451441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47305" y="7213230"/>
              <a:ext cx="773430" cy="905510"/>
            </a:xfrm>
            <a:custGeom>
              <a:avLst/>
              <a:gdLst/>
              <a:ahLst/>
              <a:cxnLst/>
              <a:rect l="l" t="t" r="r" b="b"/>
              <a:pathLst>
                <a:path w="773429" h="905509">
                  <a:moveTo>
                    <a:pt x="769511" y="5626"/>
                  </a:moveTo>
                  <a:lnTo>
                    <a:pt x="773388" y="0"/>
                  </a:lnTo>
                </a:path>
                <a:path w="773429" h="905509">
                  <a:moveTo>
                    <a:pt x="765635" y="11309"/>
                  </a:moveTo>
                  <a:lnTo>
                    <a:pt x="769511" y="5626"/>
                  </a:lnTo>
                </a:path>
                <a:path w="773429" h="905509">
                  <a:moveTo>
                    <a:pt x="761786" y="16880"/>
                  </a:moveTo>
                  <a:lnTo>
                    <a:pt x="765635" y="11309"/>
                  </a:lnTo>
                </a:path>
                <a:path w="773429" h="905509">
                  <a:moveTo>
                    <a:pt x="757909" y="22506"/>
                  </a:moveTo>
                  <a:lnTo>
                    <a:pt x="761786" y="16880"/>
                  </a:lnTo>
                </a:path>
                <a:path w="773429" h="905509">
                  <a:moveTo>
                    <a:pt x="754032" y="28161"/>
                  </a:moveTo>
                  <a:lnTo>
                    <a:pt x="757909" y="22506"/>
                  </a:lnTo>
                </a:path>
                <a:path w="773429" h="905509">
                  <a:moveTo>
                    <a:pt x="750183" y="33732"/>
                  </a:moveTo>
                  <a:lnTo>
                    <a:pt x="754032" y="28161"/>
                  </a:lnTo>
                </a:path>
                <a:path w="773429" h="905509">
                  <a:moveTo>
                    <a:pt x="746307" y="39303"/>
                  </a:moveTo>
                  <a:lnTo>
                    <a:pt x="750183" y="33732"/>
                  </a:lnTo>
                </a:path>
                <a:path w="773429" h="905509">
                  <a:moveTo>
                    <a:pt x="742430" y="44875"/>
                  </a:moveTo>
                  <a:lnTo>
                    <a:pt x="746307" y="39303"/>
                  </a:lnTo>
                </a:path>
                <a:path w="773429" h="905509">
                  <a:moveTo>
                    <a:pt x="738581" y="50446"/>
                  </a:moveTo>
                  <a:lnTo>
                    <a:pt x="742430" y="44875"/>
                  </a:lnTo>
                </a:path>
                <a:path w="773429" h="905509">
                  <a:moveTo>
                    <a:pt x="734704" y="56017"/>
                  </a:moveTo>
                  <a:lnTo>
                    <a:pt x="738581" y="50446"/>
                  </a:lnTo>
                </a:path>
                <a:path w="773429" h="905509">
                  <a:moveTo>
                    <a:pt x="730855" y="61561"/>
                  </a:moveTo>
                  <a:lnTo>
                    <a:pt x="734704" y="56017"/>
                  </a:lnTo>
                </a:path>
                <a:path w="773429" h="905509">
                  <a:moveTo>
                    <a:pt x="726979" y="67077"/>
                  </a:moveTo>
                  <a:lnTo>
                    <a:pt x="730855" y="61561"/>
                  </a:lnTo>
                </a:path>
                <a:path w="773429" h="905509">
                  <a:moveTo>
                    <a:pt x="723102" y="72593"/>
                  </a:moveTo>
                  <a:lnTo>
                    <a:pt x="726979" y="67077"/>
                  </a:lnTo>
                </a:path>
                <a:path w="773429" h="905509">
                  <a:moveTo>
                    <a:pt x="719253" y="78053"/>
                  </a:moveTo>
                  <a:lnTo>
                    <a:pt x="723102" y="72593"/>
                  </a:lnTo>
                </a:path>
                <a:path w="773429" h="905509">
                  <a:moveTo>
                    <a:pt x="715377" y="83597"/>
                  </a:moveTo>
                  <a:lnTo>
                    <a:pt x="719253" y="78053"/>
                  </a:lnTo>
                </a:path>
                <a:path w="773429" h="905509">
                  <a:moveTo>
                    <a:pt x="711500" y="89057"/>
                  </a:moveTo>
                  <a:lnTo>
                    <a:pt x="715377" y="83597"/>
                  </a:lnTo>
                </a:path>
                <a:path w="773429" h="905509">
                  <a:moveTo>
                    <a:pt x="707651" y="94518"/>
                  </a:moveTo>
                  <a:lnTo>
                    <a:pt x="711500" y="89057"/>
                  </a:lnTo>
                </a:path>
                <a:path w="773429" h="905509">
                  <a:moveTo>
                    <a:pt x="703774" y="99978"/>
                  </a:moveTo>
                  <a:lnTo>
                    <a:pt x="707651" y="94518"/>
                  </a:lnTo>
                </a:path>
                <a:path w="773429" h="905509">
                  <a:moveTo>
                    <a:pt x="699898" y="105466"/>
                  </a:moveTo>
                  <a:lnTo>
                    <a:pt x="703774" y="99978"/>
                  </a:lnTo>
                </a:path>
                <a:path w="773429" h="905509">
                  <a:moveTo>
                    <a:pt x="696049" y="110871"/>
                  </a:moveTo>
                  <a:lnTo>
                    <a:pt x="699898" y="105466"/>
                  </a:lnTo>
                </a:path>
                <a:path w="773429" h="905509">
                  <a:moveTo>
                    <a:pt x="692172" y="116276"/>
                  </a:moveTo>
                  <a:lnTo>
                    <a:pt x="696049" y="110871"/>
                  </a:lnTo>
                </a:path>
                <a:path w="773429" h="905509">
                  <a:moveTo>
                    <a:pt x="688295" y="121709"/>
                  </a:moveTo>
                  <a:lnTo>
                    <a:pt x="692172" y="116276"/>
                  </a:lnTo>
                </a:path>
                <a:path w="773429" h="905509">
                  <a:moveTo>
                    <a:pt x="684446" y="127114"/>
                  </a:moveTo>
                  <a:lnTo>
                    <a:pt x="688295" y="121709"/>
                  </a:lnTo>
                </a:path>
                <a:path w="773429" h="905509">
                  <a:moveTo>
                    <a:pt x="680570" y="132519"/>
                  </a:moveTo>
                  <a:lnTo>
                    <a:pt x="684446" y="127114"/>
                  </a:lnTo>
                </a:path>
                <a:path w="773429" h="905509">
                  <a:moveTo>
                    <a:pt x="676693" y="137868"/>
                  </a:moveTo>
                  <a:lnTo>
                    <a:pt x="680570" y="132519"/>
                  </a:lnTo>
                </a:path>
                <a:path w="773429" h="905509">
                  <a:moveTo>
                    <a:pt x="672844" y="143246"/>
                  </a:moveTo>
                  <a:lnTo>
                    <a:pt x="676693" y="137868"/>
                  </a:lnTo>
                </a:path>
                <a:path w="773429" h="905509">
                  <a:moveTo>
                    <a:pt x="668968" y="148595"/>
                  </a:moveTo>
                  <a:lnTo>
                    <a:pt x="672844" y="143246"/>
                  </a:lnTo>
                </a:path>
                <a:path w="773429" h="905509">
                  <a:moveTo>
                    <a:pt x="665091" y="153973"/>
                  </a:moveTo>
                  <a:lnTo>
                    <a:pt x="668968" y="148595"/>
                  </a:lnTo>
                </a:path>
                <a:path w="773429" h="905509">
                  <a:moveTo>
                    <a:pt x="661242" y="159322"/>
                  </a:moveTo>
                  <a:lnTo>
                    <a:pt x="665091" y="153973"/>
                  </a:lnTo>
                </a:path>
                <a:path w="773429" h="905509">
                  <a:moveTo>
                    <a:pt x="657366" y="164616"/>
                  </a:moveTo>
                  <a:lnTo>
                    <a:pt x="661242" y="159322"/>
                  </a:lnTo>
                </a:path>
                <a:path w="773429" h="905509">
                  <a:moveTo>
                    <a:pt x="653517" y="169938"/>
                  </a:moveTo>
                  <a:lnTo>
                    <a:pt x="657366" y="164616"/>
                  </a:lnTo>
                </a:path>
                <a:path w="773429" h="905509">
                  <a:moveTo>
                    <a:pt x="649640" y="175232"/>
                  </a:moveTo>
                  <a:lnTo>
                    <a:pt x="653517" y="169938"/>
                  </a:lnTo>
                </a:path>
                <a:path w="773429" h="905509">
                  <a:moveTo>
                    <a:pt x="645763" y="180554"/>
                  </a:moveTo>
                  <a:lnTo>
                    <a:pt x="649640" y="175232"/>
                  </a:lnTo>
                </a:path>
                <a:path w="773429" h="905509">
                  <a:moveTo>
                    <a:pt x="641914" y="185793"/>
                  </a:moveTo>
                  <a:lnTo>
                    <a:pt x="645763" y="180554"/>
                  </a:lnTo>
                </a:path>
                <a:path w="773429" h="905509">
                  <a:moveTo>
                    <a:pt x="638038" y="191031"/>
                  </a:moveTo>
                  <a:lnTo>
                    <a:pt x="641914" y="185793"/>
                  </a:lnTo>
                </a:path>
                <a:path w="773429" h="905509">
                  <a:moveTo>
                    <a:pt x="634161" y="196353"/>
                  </a:moveTo>
                  <a:lnTo>
                    <a:pt x="638038" y="191031"/>
                  </a:lnTo>
                </a:path>
                <a:path w="773429" h="905509">
                  <a:moveTo>
                    <a:pt x="630312" y="201537"/>
                  </a:moveTo>
                  <a:lnTo>
                    <a:pt x="634161" y="196353"/>
                  </a:lnTo>
                </a:path>
                <a:path w="773429" h="905509">
                  <a:moveTo>
                    <a:pt x="626436" y="206803"/>
                  </a:moveTo>
                  <a:lnTo>
                    <a:pt x="630312" y="201537"/>
                  </a:lnTo>
                </a:path>
                <a:path w="773429" h="905509">
                  <a:moveTo>
                    <a:pt x="622559" y="211986"/>
                  </a:moveTo>
                  <a:lnTo>
                    <a:pt x="626436" y="206803"/>
                  </a:lnTo>
                </a:path>
                <a:path w="773429" h="905509">
                  <a:moveTo>
                    <a:pt x="618710" y="217253"/>
                  </a:moveTo>
                  <a:lnTo>
                    <a:pt x="622559" y="211986"/>
                  </a:lnTo>
                </a:path>
                <a:path w="773429" h="905509">
                  <a:moveTo>
                    <a:pt x="614833" y="222436"/>
                  </a:moveTo>
                  <a:lnTo>
                    <a:pt x="618710" y="217253"/>
                  </a:lnTo>
                </a:path>
                <a:path w="773429" h="905509">
                  <a:moveTo>
                    <a:pt x="610957" y="227647"/>
                  </a:moveTo>
                  <a:lnTo>
                    <a:pt x="614833" y="222436"/>
                  </a:lnTo>
                </a:path>
                <a:path w="773429" h="905509">
                  <a:moveTo>
                    <a:pt x="607108" y="232775"/>
                  </a:moveTo>
                  <a:lnTo>
                    <a:pt x="610957" y="227647"/>
                  </a:lnTo>
                </a:path>
                <a:path w="773429" h="905509">
                  <a:moveTo>
                    <a:pt x="603231" y="237986"/>
                  </a:moveTo>
                  <a:lnTo>
                    <a:pt x="607108" y="232775"/>
                  </a:lnTo>
                </a:path>
                <a:path w="773429" h="905509">
                  <a:moveTo>
                    <a:pt x="599354" y="243113"/>
                  </a:moveTo>
                  <a:lnTo>
                    <a:pt x="603231" y="237986"/>
                  </a:lnTo>
                </a:path>
                <a:path w="773429" h="905509">
                  <a:moveTo>
                    <a:pt x="595506" y="248269"/>
                  </a:moveTo>
                  <a:lnTo>
                    <a:pt x="599354" y="243113"/>
                  </a:lnTo>
                </a:path>
                <a:path w="773429" h="905509">
                  <a:moveTo>
                    <a:pt x="591629" y="253397"/>
                  </a:moveTo>
                  <a:lnTo>
                    <a:pt x="595506" y="248269"/>
                  </a:lnTo>
                </a:path>
                <a:path w="773429" h="905509">
                  <a:moveTo>
                    <a:pt x="587780" y="258497"/>
                  </a:moveTo>
                  <a:lnTo>
                    <a:pt x="591629" y="253397"/>
                  </a:lnTo>
                </a:path>
                <a:path w="773429" h="905509">
                  <a:moveTo>
                    <a:pt x="583903" y="263652"/>
                  </a:moveTo>
                  <a:lnTo>
                    <a:pt x="587780" y="258497"/>
                  </a:lnTo>
                </a:path>
                <a:path w="773429" h="905509">
                  <a:moveTo>
                    <a:pt x="580027" y="268725"/>
                  </a:moveTo>
                  <a:lnTo>
                    <a:pt x="583903" y="263652"/>
                  </a:lnTo>
                </a:path>
                <a:path w="773429" h="905509">
                  <a:moveTo>
                    <a:pt x="576178" y="273825"/>
                  </a:moveTo>
                  <a:lnTo>
                    <a:pt x="580027" y="268725"/>
                  </a:lnTo>
                </a:path>
                <a:path w="773429" h="905509">
                  <a:moveTo>
                    <a:pt x="572301" y="278842"/>
                  </a:moveTo>
                  <a:lnTo>
                    <a:pt x="576178" y="273825"/>
                  </a:lnTo>
                </a:path>
                <a:path w="773429" h="905509">
                  <a:moveTo>
                    <a:pt x="568424" y="283942"/>
                  </a:moveTo>
                  <a:lnTo>
                    <a:pt x="572301" y="278842"/>
                  </a:lnTo>
                </a:path>
                <a:path w="773429" h="905509">
                  <a:moveTo>
                    <a:pt x="564575" y="288986"/>
                  </a:moveTo>
                  <a:lnTo>
                    <a:pt x="568424" y="283942"/>
                  </a:lnTo>
                </a:path>
                <a:path w="773429" h="905509">
                  <a:moveTo>
                    <a:pt x="560699" y="294003"/>
                  </a:moveTo>
                  <a:lnTo>
                    <a:pt x="564575" y="288986"/>
                  </a:lnTo>
                </a:path>
                <a:path w="773429" h="905509">
                  <a:moveTo>
                    <a:pt x="556822" y="299048"/>
                  </a:moveTo>
                  <a:lnTo>
                    <a:pt x="560699" y="294003"/>
                  </a:lnTo>
                </a:path>
                <a:path w="773429" h="905509">
                  <a:moveTo>
                    <a:pt x="552973" y="304093"/>
                  </a:moveTo>
                  <a:lnTo>
                    <a:pt x="556822" y="299048"/>
                  </a:lnTo>
                </a:path>
                <a:path w="773429" h="905509">
                  <a:moveTo>
                    <a:pt x="549097" y="309054"/>
                  </a:moveTo>
                  <a:lnTo>
                    <a:pt x="552973" y="304093"/>
                  </a:lnTo>
                </a:path>
                <a:path w="773429" h="905509">
                  <a:moveTo>
                    <a:pt x="545220" y="314099"/>
                  </a:moveTo>
                  <a:lnTo>
                    <a:pt x="549097" y="309054"/>
                  </a:lnTo>
                </a:path>
                <a:path w="773429" h="905509">
                  <a:moveTo>
                    <a:pt x="541371" y="319088"/>
                  </a:moveTo>
                  <a:lnTo>
                    <a:pt x="545220" y="314099"/>
                  </a:lnTo>
                </a:path>
                <a:path w="773429" h="905509">
                  <a:moveTo>
                    <a:pt x="537495" y="324050"/>
                  </a:moveTo>
                  <a:lnTo>
                    <a:pt x="541371" y="319088"/>
                  </a:lnTo>
                </a:path>
                <a:path w="773429" h="905509">
                  <a:moveTo>
                    <a:pt x="533618" y="328984"/>
                  </a:moveTo>
                  <a:lnTo>
                    <a:pt x="537495" y="324050"/>
                  </a:lnTo>
                </a:path>
                <a:path w="773429" h="905509">
                  <a:moveTo>
                    <a:pt x="529769" y="333973"/>
                  </a:moveTo>
                  <a:lnTo>
                    <a:pt x="533618" y="328984"/>
                  </a:lnTo>
                </a:path>
                <a:path w="773429" h="905509">
                  <a:moveTo>
                    <a:pt x="525892" y="338879"/>
                  </a:moveTo>
                  <a:lnTo>
                    <a:pt x="529769" y="333973"/>
                  </a:lnTo>
                </a:path>
                <a:path w="773429" h="905509">
                  <a:moveTo>
                    <a:pt x="522016" y="343813"/>
                  </a:moveTo>
                  <a:lnTo>
                    <a:pt x="525892" y="338879"/>
                  </a:lnTo>
                </a:path>
                <a:path w="773429" h="905509">
                  <a:moveTo>
                    <a:pt x="518167" y="348746"/>
                  </a:moveTo>
                  <a:lnTo>
                    <a:pt x="522016" y="343813"/>
                  </a:lnTo>
                </a:path>
                <a:path w="773429" h="905509">
                  <a:moveTo>
                    <a:pt x="514290" y="353625"/>
                  </a:moveTo>
                  <a:lnTo>
                    <a:pt x="518167" y="348746"/>
                  </a:lnTo>
                </a:path>
                <a:path w="773429" h="905509">
                  <a:moveTo>
                    <a:pt x="510441" y="358531"/>
                  </a:moveTo>
                  <a:lnTo>
                    <a:pt x="514290" y="353625"/>
                  </a:lnTo>
                </a:path>
                <a:path w="773429" h="905509">
                  <a:moveTo>
                    <a:pt x="506564" y="363409"/>
                  </a:moveTo>
                  <a:lnTo>
                    <a:pt x="510441" y="358531"/>
                  </a:lnTo>
                </a:path>
                <a:path w="773429" h="905509">
                  <a:moveTo>
                    <a:pt x="502688" y="368288"/>
                  </a:moveTo>
                  <a:lnTo>
                    <a:pt x="506564" y="363409"/>
                  </a:lnTo>
                </a:path>
                <a:path w="773429" h="905509">
                  <a:moveTo>
                    <a:pt x="498839" y="373166"/>
                  </a:moveTo>
                  <a:lnTo>
                    <a:pt x="502688" y="368288"/>
                  </a:lnTo>
                </a:path>
                <a:path w="773429" h="905509">
                  <a:moveTo>
                    <a:pt x="494962" y="377989"/>
                  </a:moveTo>
                  <a:lnTo>
                    <a:pt x="498839" y="373166"/>
                  </a:lnTo>
                </a:path>
                <a:path w="773429" h="905509">
                  <a:moveTo>
                    <a:pt x="491086" y="382839"/>
                  </a:moveTo>
                  <a:lnTo>
                    <a:pt x="494962" y="377989"/>
                  </a:lnTo>
                </a:path>
                <a:path w="773429" h="905509">
                  <a:moveTo>
                    <a:pt x="487237" y="387662"/>
                  </a:moveTo>
                  <a:lnTo>
                    <a:pt x="491086" y="382839"/>
                  </a:lnTo>
                </a:path>
                <a:path w="773429" h="905509">
                  <a:moveTo>
                    <a:pt x="483360" y="392485"/>
                  </a:moveTo>
                  <a:lnTo>
                    <a:pt x="487237" y="387662"/>
                  </a:lnTo>
                </a:path>
                <a:path w="773429" h="905509">
                  <a:moveTo>
                    <a:pt x="479483" y="397253"/>
                  </a:moveTo>
                  <a:lnTo>
                    <a:pt x="483360" y="392485"/>
                  </a:lnTo>
                </a:path>
                <a:path w="773429" h="905509">
                  <a:moveTo>
                    <a:pt x="475634" y="402076"/>
                  </a:moveTo>
                  <a:lnTo>
                    <a:pt x="479483" y="397253"/>
                  </a:lnTo>
                </a:path>
                <a:path w="773429" h="905509">
                  <a:moveTo>
                    <a:pt x="471758" y="406843"/>
                  </a:moveTo>
                  <a:lnTo>
                    <a:pt x="475634" y="402076"/>
                  </a:lnTo>
                </a:path>
                <a:path w="773429" h="905509">
                  <a:moveTo>
                    <a:pt x="467881" y="411583"/>
                  </a:moveTo>
                  <a:lnTo>
                    <a:pt x="471758" y="406843"/>
                  </a:lnTo>
                </a:path>
                <a:path w="773429" h="905509">
                  <a:moveTo>
                    <a:pt x="464032" y="416350"/>
                  </a:moveTo>
                  <a:lnTo>
                    <a:pt x="467881" y="411583"/>
                  </a:lnTo>
                </a:path>
                <a:path w="773429" h="905509">
                  <a:moveTo>
                    <a:pt x="460155" y="421118"/>
                  </a:moveTo>
                  <a:lnTo>
                    <a:pt x="464032" y="416350"/>
                  </a:lnTo>
                </a:path>
                <a:path w="773429" h="905509">
                  <a:moveTo>
                    <a:pt x="456279" y="425830"/>
                  </a:moveTo>
                  <a:lnTo>
                    <a:pt x="460155" y="421118"/>
                  </a:lnTo>
                </a:path>
                <a:path w="773429" h="905509">
                  <a:moveTo>
                    <a:pt x="452430" y="430597"/>
                  </a:moveTo>
                  <a:lnTo>
                    <a:pt x="456279" y="425830"/>
                  </a:lnTo>
                </a:path>
                <a:path w="773429" h="905509">
                  <a:moveTo>
                    <a:pt x="448553" y="435309"/>
                  </a:moveTo>
                  <a:lnTo>
                    <a:pt x="452430" y="430597"/>
                  </a:lnTo>
                </a:path>
                <a:path w="773429" h="905509">
                  <a:moveTo>
                    <a:pt x="444705" y="439966"/>
                  </a:moveTo>
                  <a:lnTo>
                    <a:pt x="448553" y="435309"/>
                  </a:lnTo>
                </a:path>
                <a:path w="773429" h="905509">
                  <a:moveTo>
                    <a:pt x="440828" y="444678"/>
                  </a:moveTo>
                  <a:lnTo>
                    <a:pt x="444705" y="439966"/>
                  </a:lnTo>
                </a:path>
                <a:path w="773429" h="905509">
                  <a:moveTo>
                    <a:pt x="436951" y="449390"/>
                  </a:moveTo>
                  <a:lnTo>
                    <a:pt x="440828" y="444678"/>
                  </a:lnTo>
                </a:path>
                <a:path w="773429" h="905509">
                  <a:moveTo>
                    <a:pt x="433102" y="454047"/>
                  </a:moveTo>
                  <a:lnTo>
                    <a:pt x="436951" y="449390"/>
                  </a:lnTo>
                </a:path>
                <a:path w="773429" h="905509">
                  <a:moveTo>
                    <a:pt x="429226" y="458703"/>
                  </a:moveTo>
                  <a:lnTo>
                    <a:pt x="433102" y="454047"/>
                  </a:lnTo>
                </a:path>
                <a:path w="773429" h="905509">
                  <a:moveTo>
                    <a:pt x="425349" y="463360"/>
                  </a:moveTo>
                  <a:lnTo>
                    <a:pt x="429226" y="458703"/>
                  </a:lnTo>
                </a:path>
                <a:path w="773429" h="905509">
                  <a:moveTo>
                    <a:pt x="421500" y="467961"/>
                  </a:moveTo>
                  <a:lnTo>
                    <a:pt x="425349" y="463360"/>
                  </a:lnTo>
                </a:path>
                <a:path w="773429" h="905509">
                  <a:moveTo>
                    <a:pt x="417623" y="472618"/>
                  </a:moveTo>
                  <a:lnTo>
                    <a:pt x="421500" y="467961"/>
                  </a:lnTo>
                </a:path>
                <a:path w="773429" h="905509">
                  <a:moveTo>
                    <a:pt x="413747" y="477219"/>
                  </a:moveTo>
                  <a:lnTo>
                    <a:pt x="417623" y="472618"/>
                  </a:lnTo>
                </a:path>
                <a:path w="773429" h="905509">
                  <a:moveTo>
                    <a:pt x="409898" y="481820"/>
                  </a:moveTo>
                  <a:lnTo>
                    <a:pt x="413747" y="477219"/>
                  </a:lnTo>
                </a:path>
                <a:path w="773429" h="905509">
                  <a:moveTo>
                    <a:pt x="406021" y="486366"/>
                  </a:moveTo>
                  <a:lnTo>
                    <a:pt x="409898" y="481820"/>
                  </a:lnTo>
                </a:path>
                <a:path w="773429" h="905509">
                  <a:moveTo>
                    <a:pt x="402145" y="490967"/>
                  </a:moveTo>
                  <a:lnTo>
                    <a:pt x="406021" y="486366"/>
                  </a:lnTo>
                </a:path>
                <a:path w="773429" h="905509">
                  <a:moveTo>
                    <a:pt x="398296" y="495513"/>
                  </a:moveTo>
                  <a:lnTo>
                    <a:pt x="402145" y="490967"/>
                  </a:lnTo>
                </a:path>
                <a:path w="773429" h="905509">
                  <a:moveTo>
                    <a:pt x="394419" y="500059"/>
                  </a:moveTo>
                  <a:lnTo>
                    <a:pt x="398296" y="495513"/>
                  </a:lnTo>
                </a:path>
                <a:path w="773429" h="905509">
                  <a:moveTo>
                    <a:pt x="390542" y="504604"/>
                  </a:moveTo>
                  <a:lnTo>
                    <a:pt x="394419" y="500059"/>
                  </a:lnTo>
                </a:path>
                <a:path w="773429" h="905509">
                  <a:moveTo>
                    <a:pt x="386693" y="509150"/>
                  </a:moveTo>
                  <a:lnTo>
                    <a:pt x="390542" y="504604"/>
                  </a:lnTo>
                </a:path>
                <a:path w="773429" h="905509">
                  <a:moveTo>
                    <a:pt x="382817" y="513640"/>
                  </a:moveTo>
                  <a:lnTo>
                    <a:pt x="386693" y="509150"/>
                  </a:lnTo>
                </a:path>
                <a:path w="773429" h="905509">
                  <a:moveTo>
                    <a:pt x="378968" y="518186"/>
                  </a:moveTo>
                  <a:lnTo>
                    <a:pt x="382817" y="513640"/>
                  </a:lnTo>
                </a:path>
                <a:path w="773429" h="905509">
                  <a:moveTo>
                    <a:pt x="375091" y="522676"/>
                  </a:moveTo>
                  <a:lnTo>
                    <a:pt x="378968" y="518186"/>
                  </a:lnTo>
                </a:path>
                <a:path w="773429" h="905509">
                  <a:moveTo>
                    <a:pt x="371214" y="527166"/>
                  </a:moveTo>
                  <a:lnTo>
                    <a:pt x="375091" y="522676"/>
                  </a:lnTo>
                </a:path>
                <a:path w="773429" h="905509">
                  <a:moveTo>
                    <a:pt x="367366" y="531629"/>
                  </a:moveTo>
                  <a:lnTo>
                    <a:pt x="371214" y="527166"/>
                  </a:lnTo>
                </a:path>
                <a:path w="773429" h="905509">
                  <a:moveTo>
                    <a:pt x="363489" y="536120"/>
                  </a:moveTo>
                  <a:lnTo>
                    <a:pt x="367366" y="531629"/>
                  </a:lnTo>
                </a:path>
                <a:path w="773429" h="905509">
                  <a:moveTo>
                    <a:pt x="359612" y="540554"/>
                  </a:moveTo>
                  <a:lnTo>
                    <a:pt x="363489" y="536120"/>
                  </a:lnTo>
                </a:path>
                <a:path w="773429" h="905509">
                  <a:moveTo>
                    <a:pt x="355763" y="544989"/>
                  </a:moveTo>
                  <a:lnTo>
                    <a:pt x="359612" y="540554"/>
                  </a:lnTo>
                </a:path>
                <a:path w="773429" h="905509">
                  <a:moveTo>
                    <a:pt x="351887" y="549424"/>
                  </a:moveTo>
                  <a:lnTo>
                    <a:pt x="355763" y="544989"/>
                  </a:lnTo>
                </a:path>
                <a:path w="773429" h="905509">
                  <a:moveTo>
                    <a:pt x="348010" y="553859"/>
                  </a:moveTo>
                  <a:lnTo>
                    <a:pt x="351887" y="549424"/>
                  </a:lnTo>
                </a:path>
                <a:path w="773429" h="905509">
                  <a:moveTo>
                    <a:pt x="344162" y="558266"/>
                  </a:moveTo>
                  <a:lnTo>
                    <a:pt x="348010" y="553859"/>
                  </a:lnTo>
                </a:path>
                <a:path w="773429" h="905509">
                  <a:moveTo>
                    <a:pt x="340285" y="562646"/>
                  </a:moveTo>
                  <a:lnTo>
                    <a:pt x="344162" y="558266"/>
                  </a:lnTo>
                </a:path>
                <a:path w="773429" h="905509">
                  <a:moveTo>
                    <a:pt x="336408" y="567025"/>
                  </a:moveTo>
                  <a:lnTo>
                    <a:pt x="340285" y="562646"/>
                  </a:lnTo>
                </a:path>
                <a:path w="773429" h="905509">
                  <a:moveTo>
                    <a:pt x="332559" y="571404"/>
                  </a:moveTo>
                  <a:lnTo>
                    <a:pt x="336408" y="567025"/>
                  </a:lnTo>
                </a:path>
                <a:path w="773429" h="905509">
                  <a:moveTo>
                    <a:pt x="328682" y="575784"/>
                  </a:moveTo>
                  <a:lnTo>
                    <a:pt x="332559" y="571404"/>
                  </a:lnTo>
                </a:path>
                <a:path w="773429" h="905509">
                  <a:moveTo>
                    <a:pt x="324805" y="580136"/>
                  </a:moveTo>
                  <a:lnTo>
                    <a:pt x="328682" y="575784"/>
                  </a:lnTo>
                </a:path>
                <a:path w="773429" h="905509">
                  <a:moveTo>
                    <a:pt x="320957" y="584460"/>
                  </a:moveTo>
                  <a:lnTo>
                    <a:pt x="324805" y="580136"/>
                  </a:lnTo>
                </a:path>
                <a:path w="773429" h="905509">
                  <a:moveTo>
                    <a:pt x="317080" y="588784"/>
                  </a:moveTo>
                  <a:lnTo>
                    <a:pt x="320957" y="584460"/>
                  </a:lnTo>
                </a:path>
                <a:path w="773429" h="905509">
                  <a:moveTo>
                    <a:pt x="313204" y="593108"/>
                  </a:moveTo>
                  <a:lnTo>
                    <a:pt x="317080" y="588784"/>
                  </a:lnTo>
                </a:path>
                <a:path w="773429" h="905509">
                  <a:moveTo>
                    <a:pt x="309355" y="597404"/>
                  </a:moveTo>
                  <a:lnTo>
                    <a:pt x="313204" y="593108"/>
                  </a:lnTo>
                </a:path>
                <a:path w="773429" h="905509">
                  <a:moveTo>
                    <a:pt x="305478" y="601728"/>
                  </a:moveTo>
                  <a:lnTo>
                    <a:pt x="309355" y="597404"/>
                  </a:lnTo>
                </a:path>
                <a:path w="773429" h="905509">
                  <a:moveTo>
                    <a:pt x="301629" y="605996"/>
                  </a:moveTo>
                  <a:lnTo>
                    <a:pt x="305478" y="601728"/>
                  </a:lnTo>
                </a:path>
                <a:path w="773429" h="905509">
                  <a:moveTo>
                    <a:pt x="297752" y="610265"/>
                  </a:moveTo>
                  <a:lnTo>
                    <a:pt x="301629" y="605996"/>
                  </a:lnTo>
                </a:path>
                <a:path w="773429" h="905509">
                  <a:moveTo>
                    <a:pt x="293876" y="614506"/>
                  </a:moveTo>
                  <a:lnTo>
                    <a:pt x="297752" y="610265"/>
                  </a:lnTo>
                </a:path>
                <a:path w="773429" h="905509">
                  <a:moveTo>
                    <a:pt x="290027" y="618774"/>
                  </a:moveTo>
                  <a:lnTo>
                    <a:pt x="293876" y="614506"/>
                  </a:lnTo>
                </a:path>
                <a:path w="773429" h="905509">
                  <a:moveTo>
                    <a:pt x="286150" y="622988"/>
                  </a:moveTo>
                  <a:lnTo>
                    <a:pt x="290027" y="618774"/>
                  </a:lnTo>
                </a:path>
                <a:path w="773429" h="905509">
                  <a:moveTo>
                    <a:pt x="282274" y="627228"/>
                  </a:moveTo>
                  <a:lnTo>
                    <a:pt x="286150" y="622988"/>
                  </a:lnTo>
                </a:path>
                <a:path w="773429" h="905509">
                  <a:moveTo>
                    <a:pt x="278425" y="631442"/>
                  </a:moveTo>
                  <a:lnTo>
                    <a:pt x="282274" y="627228"/>
                  </a:lnTo>
                </a:path>
                <a:path w="773429" h="905509">
                  <a:moveTo>
                    <a:pt x="274548" y="635655"/>
                  </a:moveTo>
                  <a:lnTo>
                    <a:pt x="278425" y="631442"/>
                  </a:lnTo>
                </a:path>
                <a:path w="773429" h="905509">
                  <a:moveTo>
                    <a:pt x="270671" y="639840"/>
                  </a:moveTo>
                  <a:lnTo>
                    <a:pt x="274548" y="635655"/>
                  </a:lnTo>
                </a:path>
                <a:path w="773429" h="905509">
                  <a:moveTo>
                    <a:pt x="266822" y="643998"/>
                  </a:moveTo>
                  <a:lnTo>
                    <a:pt x="270671" y="639840"/>
                  </a:lnTo>
                </a:path>
                <a:path w="773429" h="905509">
                  <a:moveTo>
                    <a:pt x="262946" y="648183"/>
                  </a:moveTo>
                  <a:lnTo>
                    <a:pt x="266822" y="643998"/>
                  </a:lnTo>
                </a:path>
                <a:path w="773429" h="905509">
                  <a:moveTo>
                    <a:pt x="259069" y="652341"/>
                  </a:moveTo>
                  <a:lnTo>
                    <a:pt x="262946" y="648183"/>
                  </a:lnTo>
                </a:path>
                <a:path w="773429" h="905509">
                  <a:moveTo>
                    <a:pt x="255220" y="656498"/>
                  </a:moveTo>
                  <a:lnTo>
                    <a:pt x="259069" y="652341"/>
                  </a:lnTo>
                </a:path>
                <a:path w="773429" h="905509">
                  <a:moveTo>
                    <a:pt x="251343" y="660628"/>
                  </a:moveTo>
                  <a:lnTo>
                    <a:pt x="255220" y="656498"/>
                  </a:lnTo>
                </a:path>
                <a:path w="773429" h="905509">
                  <a:moveTo>
                    <a:pt x="247467" y="664731"/>
                  </a:moveTo>
                  <a:lnTo>
                    <a:pt x="251343" y="660628"/>
                  </a:lnTo>
                </a:path>
                <a:path w="773429" h="905509">
                  <a:moveTo>
                    <a:pt x="243618" y="668861"/>
                  </a:moveTo>
                  <a:lnTo>
                    <a:pt x="247467" y="664731"/>
                  </a:lnTo>
                </a:path>
                <a:path w="773429" h="905509">
                  <a:moveTo>
                    <a:pt x="239741" y="672963"/>
                  </a:moveTo>
                  <a:lnTo>
                    <a:pt x="243618" y="668861"/>
                  </a:lnTo>
                </a:path>
                <a:path w="773429" h="905509">
                  <a:moveTo>
                    <a:pt x="235892" y="677037"/>
                  </a:moveTo>
                  <a:lnTo>
                    <a:pt x="239741" y="672963"/>
                  </a:lnTo>
                </a:path>
                <a:path w="773429" h="905509">
                  <a:moveTo>
                    <a:pt x="232016" y="681139"/>
                  </a:moveTo>
                  <a:lnTo>
                    <a:pt x="235892" y="677037"/>
                  </a:lnTo>
                </a:path>
                <a:path w="773429" h="905509">
                  <a:moveTo>
                    <a:pt x="228139" y="685214"/>
                  </a:moveTo>
                  <a:lnTo>
                    <a:pt x="232016" y="681139"/>
                  </a:lnTo>
                </a:path>
                <a:path w="773429" h="905509">
                  <a:moveTo>
                    <a:pt x="224290" y="689261"/>
                  </a:moveTo>
                  <a:lnTo>
                    <a:pt x="228139" y="685214"/>
                  </a:lnTo>
                </a:path>
                <a:path w="773429" h="905509">
                  <a:moveTo>
                    <a:pt x="220414" y="693336"/>
                  </a:moveTo>
                  <a:lnTo>
                    <a:pt x="224290" y="689261"/>
                  </a:lnTo>
                </a:path>
                <a:path w="773429" h="905509">
                  <a:moveTo>
                    <a:pt x="216537" y="697327"/>
                  </a:moveTo>
                  <a:lnTo>
                    <a:pt x="220414" y="693336"/>
                  </a:lnTo>
                </a:path>
                <a:path w="773429" h="905509">
                  <a:moveTo>
                    <a:pt x="212688" y="701346"/>
                  </a:moveTo>
                  <a:lnTo>
                    <a:pt x="216537" y="697327"/>
                  </a:lnTo>
                </a:path>
                <a:path w="773429" h="905509">
                  <a:moveTo>
                    <a:pt x="208812" y="705393"/>
                  </a:moveTo>
                  <a:lnTo>
                    <a:pt x="212688" y="701346"/>
                  </a:lnTo>
                </a:path>
                <a:path w="773429" h="905509">
                  <a:moveTo>
                    <a:pt x="204935" y="709356"/>
                  </a:moveTo>
                  <a:lnTo>
                    <a:pt x="208812" y="705393"/>
                  </a:lnTo>
                </a:path>
                <a:path w="773429" h="905509">
                  <a:moveTo>
                    <a:pt x="201085" y="713348"/>
                  </a:moveTo>
                  <a:lnTo>
                    <a:pt x="204935" y="709356"/>
                  </a:lnTo>
                </a:path>
                <a:path w="773429" h="905509">
                  <a:moveTo>
                    <a:pt x="197209" y="717367"/>
                  </a:moveTo>
                  <a:lnTo>
                    <a:pt x="201085" y="713348"/>
                  </a:lnTo>
                </a:path>
                <a:path w="773429" h="905509">
                  <a:moveTo>
                    <a:pt x="193332" y="721303"/>
                  </a:moveTo>
                  <a:lnTo>
                    <a:pt x="197209" y="717367"/>
                  </a:lnTo>
                </a:path>
                <a:path w="773429" h="905509">
                  <a:moveTo>
                    <a:pt x="189484" y="725266"/>
                  </a:moveTo>
                  <a:lnTo>
                    <a:pt x="193332" y="721303"/>
                  </a:lnTo>
                </a:path>
                <a:path w="773429" h="905509">
                  <a:moveTo>
                    <a:pt x="185607" y="729203"/>
                  </a:moveTo>
                  <a:lnTo>
                    <a:pt x="189484" y="725266"/>
                  </a:lnTo>
                </a:path>
                <a:path w="773429" h="905509">
                  <a:moveTo>
                    <a:pt x="181730" y="733111"/>
                  </a:moveTo>
                  <a:lnTo>
                    <a:pt x="185607" y="729203"/>
                  </a:lnTo>
                </a:path>
                <a:path w="773429" h="905509">
                  <a:moveTo>
                    <a:pt x="177881" y="737074"/>
                  </a:moveTo>
                  <a:lnTo>
                    <a:pt x="181730" y="733111"/>
                  </a:lnTo>
                </a:path>
                <a:path w="773429" h="905509">
                  <a:moveTo>
                    <a:pt x="174005" y="740955"/>
                  </a:moveTo>
                  <a:lnTo>
                    <a:pt x="177881" y="737074"/>
                  </a:lnTo>
                </a:path>
                <a:path w="773429" h="905509">
                  <a:moveTo>
                    <a:pt x="170128" y="744863"/>
                  </a:moveTo>
                  <a:lnTo>
                    <a:pt x="174005" y="740955"/>
                  </a:lnTo>
                </a:path>
                <a:path w="773429" h="905509">
                  <a:moveTo>
                    <a:pt x="166279" y="748771"/>
                  </a:moveTo>
                  <a:lnTo>
                    <a:pt x="170128" y="744863"/>
                  </a:lnTo>
                </a:path>
                <a:path w="773429" h="905509">
                  <a:moveTo>
                    <a:pt x="162402" y="752597"/>
                  </a:moveTo>
                  <a:lnTo>
                    <a:pt x="166279" y="748771"/>
                  </a:lnTo>
                </a:path>
                <a:path w="773429" h="905509">
                  <a:moveTo>
                    <a:pt x="158553" y="756505"/>
                  </a:moveTo>
                  <a:lnTo>
                    <a:pt x="162402" y="752597"/>
                  </a:lnTo>
                </a:path>
                <a:path w="773429" h="905509">
                  <a:moveTo>
                    <a:pt x="154677" y="760358"/>
                  </a:moveTo>
                  <a:lnTo>
                    <a:pt x="158553" y="756505"/>
                  </a:lnTo>
                </a:path>
                <a:path w="773429" h="905509">
                  <a:moveTo>
                    <a:pt x="150800" y="764183"/>
                  </a:moveTo>
                  <a:lnTo>
                    <a:pt x="154677" y="760358"/>
                  </a:lnTo>
                </a:path>
                <a:path w="773429" h="905509">
                  <a:moveTo>
                    <a:pt x="146951" y="768035"/>
                  </a:moveTo>
                  <a:lnTo>
                    <a:pt x="150800" y="764183"/>
                  </a:lnTo>
                </a:path>
                <a:path w="773429" h="905509">
                  <a:moveTo>
                    <a:pt x="143075" y="771833"/>
                  </a:moveTo>
                  <a:lnTo>
                    <a:pt x="146951" y="768035"/>
                  </a:lnTo>
                </a:path>
                <a:path w="773429" h="905509">
                  <a:moveTo>
                    <a:pt x="139198" y="775602"/>
                  </a:moveTo>
                  <a:lnTo>
                    <a:pt x="143075" y="771833"/>
                  </a:lnTo>
                </a:path>
                <a:path w="773429" h="905509">
                  <a:moveTo>
                    <a:pt x="135349" y="779455"/>
                  </a:moveTo>
                  <a:lnTo>
                    <a:pt x="139198" y="775602"/>
                  </a:lnTo>
                </a:path>
                <a:path w="773429" h="905509">
                  <a:moveTo>
                    <a:pt x="131472" y="783197"/>
                  </a:moveTo>
                  <a:lnTo>
                    <a:pt x="135349" y="779455"/>
                  </a:lnTo>
                </a:path>
                <a:path w="773429" h="905509">
                  <a:moveTo>
                    <a:pt x="127596" y="786967"/>
                  </a:moveTo>
                  <a:lnTo>
                    <a:pt x="131472" y="783197"/>
                  </a:lnTo>
                </a:path>
                <a:path w="773429" h="905509">
                  <a:moveTo>
                    <a:pt x="123747" y="790764"/>
                  </a:moveTo>
                  <a:lnTo>
                    <a:pt x="127596" y="786967"/>
                  </a:lnTo>
                </a:path>
                <a:path w="773429" h="905509">
                  <a:moveTo>
                    <a:pt x="119870" y="794506"/>
                  </a:moveTo>
                  <a:lnTo>
                    <a:pt x="123747" y="790764"/>
                  </a:lnTo>
                </a:path>
                <a:path w="773429" h="905509">
                  <a:moveTo>
                    <a:pt x="115993" y="798248"/>
                  </a:moveTo>
                  <a:lnTo>
                    <a:pt x="119870" y="794506"/>
                  </a:lnTo>
                </a:path>
                <a:path w="773429" h="905509">
                  <a:moveTo>
                    <a:pt x="112144" y="801962"/>
                  </a:moveTo>
                  <a:lnTo>
                    <a:pt x="115993" y="798248"/>
                  </a:lnTo>
                </a:path>
                <a:path w="773429" h="905509">
                  <a:moveTo>
                    <a:pt x="108268" y="805704"/>
                  </a:moveTo>
                  <a:lnTo>
                    <a:pt x="112144" y="801962"/>
                  </a:lnTo>
                </a:path>
                <a:path w="773429" h="905509">
                  <a:moveTo>
                    <a:pt x="104391" y="809391"/>
                  </a:moveTo>
                  <a:lnTo>
                    <a:pt x="108268" y="805704"/>
                  </a:lnTo>
                </a:path>
                <a:path w="773429" h="905509">
                  <a:moveTo>
                    <a:pt x="100542" y="813077"/>
                  </a:moveTo>
                  <a:lnTo>
                    <a:pt x="104391" y="809391"/>
                  </a:lnTo>
                </a:path>
                <a:path w="773429" h="905509">
                  <a:moveTo>
                    <a:pt x="96666" y="816763"/>
                  </a:moveTo>
                  <a:lnTo>
                    <a:pt x="100542" y="813077"/>
                  </a:lnTo>
                </a:path>
                <a:path w="773429" h="905509">
                  <a:moveTo>
                    <a:pt x="92817" y="820422"/>
                  </a:moveTo>
                  <a:lnTo>
                    <a:pt x="96666" y="816763"/>
                  </a:lnTo>
                </a:path>
                <a:path w="773429" h="905509">
                  <a:moveTo>
                    <a:pt x="88940" y="824109"/>
                  </a:moveTo>
                  <a:lnTo>
                    <a:pt x="92817" y="820422"/>
                  </a:lnTo>
                </a:path>
                <a:path w="773429" h="905509">
                  <a:moveTo>
                    <a:pt x="85064" y="827740"/>
                  </a:moveTo>
                  <a:lnTo>
                    <a:pt x="88940" y="824109"/>
                  </a:lnTo>
                </a:path>
                <a:path w="773429" h="905509">
                  <a:moveTo>
                    <a:pt x="81215" y="831371"/>
                  </a:moveTo>
                  <a:lnTo>
                    <a:pt x="85064" y="827740"/>
                  </a:lnTo>
                </a:path>
                <a:path w="773429" h="905509">
                  <a:moveTo>
                    <a:pt x="77338" y="835002"/>
                  </a:moveTo>
                  <a:lnTo>
                    <a:pt x="81215" y="831371"/>
                  </a:lnTo>
                </a:path>
                <a:path w="773429" h="905509">
                  <a:moveTo>
                    <a:pt x="73461" y="838633"/>
                  </a:moveTo>
                  <a:lnTo>
                    <a:pt x="77338" y="835002"/>
                  </a:lnTo>
                </a:path>
                <a:path w="773429" h="905509">
                  <a:moveTo>
                    <a:pt x="69613" y="842264"/>
                  </a:moveTo>
                  <a:lnTo>
                    <a:pt x="73461" y="838633"/>
                  </a:lnTo>
                </a:path>
                <a:path w="773429" h="905509">
                  <a:moveTo>
                    <a:pt x="65736" y="845840"/>
                  </a:moveTo>
                  <a:lnTo>
                    <a:pt x="69613" y="842264"/>
                  </a:lnTo>
                </a:path>
                <a:path w="773429" h="905509">
                  <a:moveTo>
                    <a:pt x="61859" y="849387"/>
                  </a:moveTo>
                  <a:lnTo>
                    <a:pt x="65736" y="845840"/>
                  </a:lnTo>
                </a:path>
                <a:path w="773429" h="905509">
                  <a:moveTo>
                    <a:pt x="58010" y="852963"/>
                  </a:moveTo>
                  <a:lnTo>
                    <a:pt x="61859" y="849387"/>
                  </a:lnTo>
                </a:path>
                <a:path w="773429" h="905509">
                  <a:moveTo>
                    <a:pt x="54134" y="856539"/>
                  </a:moveTo>
                  <a:lnTo>
                    <a:pt x="58010" y="852963"/>
                  </a:lnTo>
                </a:path>
                <a:path w="773429" h="905509">
                  <a:moveTo>
                    <a:pt x="50257" y="860059"/>
                  </a:moveTo>
                  <a:lnTo>
                    <a:pt x="54134" y="856539"/>
                  </a:lnTo>
                </a:path>
                <a:path w="773429" h="905509">
                  <a:moveTo>
                    <a:pt x="46408" y="863634"/>
                  </a:moveTo>
                  <a:lnTo>
                    <a:pt x="50257" y="860059"/>
                  </a:lnTo>
                </a:path>
                <a:path w="773429" h="905509">
                  <a:moveTo>
                    <a:pt x="42531" y="867155"/>
                  </a:moveTo>
                  <a:lnTo>
                    <a:pt x="46408" y="863634"/>
                  </a:lnTo>
                </a:path>
                <a:path w="773429" h="905509">
                  <a:moveTo>
                    <a:pt x="38655" y="870675"/>
                  </a:moveTo>
                  <a:lnTo>
                    <a:pt x="42531" y="867155"/>
                  </a:lnTo>
                </a:path>
                <a:path w="773429" h="905509">
                  <a:moveTo>
                    <a:pt x="34806" y="874140"/>
                  </a:moveTo>
                  <a:lnTo>
                    <a:pt x="38655" y="870675"/>
                  </a:lnTo>
                </a:path>
                <a:path w="773429" h="905509">
                  <a:moveTo>
                    <a:pt x="30929" y="877660"/>
                  </a:moveTo>
                  <a:lnTo>
                    <a:pt x="34806" y="874140"/>
                  </a:lnTo>
                </a:path>
                <a:path w="773429" h="905509">
                  <a:moveTo>
                    <a:pt x="27052" y="881124"/>
                  </a:moveTo>
                  <a:lnTo>
                    <a:pt x="30929" y="877660"/>
                  </a:lnTo>
                </a:path>
                <a:path w="773429" h="905509">
                  <a:moveTo>
                    <a:pt x="23203" y="884589"/>
                  </a:moveTo>
                  <a:lnTo>
                    <a:pt x="27052" y="881124"/>
                  </a:lnTo>
                </a:path>
                <a:path w="773429" h="905509">
                  <a:moveTo>
                    <a:pt x="19327" y="888054"/>
                  </a:moveTo>
                  <a:lnTo>
                    <a:pt x="23203" y="884589"/>
                  </a:lnTo>
                </a:path>
                <a:path w="773429" h="905509">
                  <a:moveTo>
                    <a:pt x="15478" y="891519"/>
                  </a:moveTo>
                  <a:lnTo>
                    <a:pt x="19327" y="888054"/>
                  </a:lnTo>
                </a:path>
                <a:path w="773429" h="905509">
                  <a:moveTo>
                    <a:pt x="11601" y="894928"/>
                  </a:moveTo>
                  <a:lnTo>
                    <a:pt x="15478" y="891519"/>
                  </a:lnTo>
                </a:path>
                <a:path w="773429" h="905509">
                  <a:moveTo>
                    <a:pt x="7725" y="898337"/>
                  </a:moveTo>
                  <a:lnTo>
                    <a:pt x="11601" y="894928"/>
                  </a:lnTo>
                </a:path>
                <a:path w="773429" h="905509">
                  <a:moveTo>
                    <a:pt x="3876" y="901746"/>
                  </a:moveTo>
                  <a:lnTo>
                    <a:pt x="7725" y="898337"/>
                  </a:lnTo>
                </a:path>
                <a:path w="773429" h="905509">
                  <a:moveTo>
                    <a:pt x="0" y="905156"/>
                  </a:moveTo>
                  <a:lnTo>
                    <a:pt x="3876" y="901746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820686" y="5855474"/>
              <a:ext cx="773430" cy="1358265"/>
            </a:xfrm>
            <a:custGeom>
              <a:avLst/>
              <a:gdLst/>
              <a:ahLst/>
              <a:cxnLst/>
              <a:rect l="l" t="t" r="r" b="b"/>
              <a:pathLst>
                <a:path w="773429" h="1358265">
                  <a:moveTo>
                    <a:pt x="769511" y="7899"/>
                  </a:moveTo>
                  <a:lnTo>
                    <a:pt x="773388" y="0"/>
                  </a:lnTo>
                </a:path>
                <a:path w="773429" h="1358265">
                  <a:moveTo>
                    <a:pt x="765635" y="15799"/>
                  </a:moveTo>
                  <a:lnTo>
                    <a:pt x="769511" y="7899"/>
                  </a:lnTo>
                </a:path>
                <a:path w="773429" h="1358265">
                  <a:moveTo>
                    <a:pt x="761786" y="23698"/>
                  </a:moveTo>
                  <a:lnTo>
                    <a:pt x="765635" y="15799"/>
                  </a:lnTo>
                </a:path>
                <a:path w="773429" h="1358265">
                  <a:moveTo>
                    <a:pt x="757909" y="31570"/>
                  </a:moveTo>
                  <a:lnTo>
                    <a:pt x="761786" y="23698"/>
                  </a:lnTo>
                </a:path>
                <a:path w="773429" h="1358265">
                  <a:moveTo>
                    <a:pt x="754032" y="39442"/>
                  </a:moveTo>
                  <a:lnTo>
                    <a:pt x="757909" y="31570"/>
                  </a:lnTo>
                </a:path>
                <a:path w="773429" h="1358265">
                  <a:moveTo>
                    <a:pt x="750183" y="47314"/>
                  </a:moveTo>
                  <a:lnTo>
                    <a:pt x="754032" y="39442"/>
                  </a:lnTo>
                </a:path>
                <a:path w="773429" h="1358265">
                  <a:moveTo>
                    <a:pt x="746307" y="55158"/>
                  </a:moveTo>
                  <a:lnTo>
                    <a:pt x="750183" y="47314"/>
                  </a:lnTo>
                </a:path>
                <a:path w="773429" h="1358265">
                  <a:moveTo>
                    <a:pt x="742430" y="62974"/>
                  </a:moveTo>
                  <a:lnTo>
                    <a:pt x="746307" y="55158"/>
                  </a:lnTo>
                </a:path>
                <a:path w="773429" h="1358265">
                  <a:moveTo>
                    <a:pt x="738581" y="70818"/>
                  </a:moveTo>
                  <a:lnTo>
                    <a:pt x="742430" y="62974"/>
                  </a:lnTo>
                </a:path>
                <a:path w="773429" h="1358265">
                  <a:moveTo>
                    <a:pt x="734704" y="78635"/>
                  </a:moveTo>
                  <a:lnTo>
                    <a:pt x="738581" y="70818"/>
                  </a:lnTo>
                </a:path>
                <a:path w="773429" h="1358265">
                  <a:moveTo>
                    <a:pt x="730855" y="86424"/>
                  </a:moveTo>
                  <a:lnTo>
                    <a:pt x="734704" y="78635"/>
                  </a:lnTo>
                </a:path>
                <a:path w="773429" h="1358265">
                  <a:moveTo>
                    <a:pt x="726979" y="94213"/>
                  </a:moveTo>
                  <a:lnTo>
                    <a:pt x="730855" y="86424"/>
                  </a:lnTo>
                </a:path>
                <a:path w="773429" h="1358265">
                  <a:moveTo>
                    <a:pt x="723102" y="102001"/>
                  </a:moveTo>
                  <a:lnTo>
                    <a:pt x="726979" y="94213"/>
                  </a:lnTo>
                </a:path>
                <a:path w="773429" h="1358265">
                  <a:moveTo>
                    <a:pt x="719253" y="109763"/>
                  </a:moveTo>
                  <a:lnTo>
                    <a:pt x="723102" y="102001"/>
                  </a:lnTo>
                </a:path>
                <a:path w="773429" h="1358265">
                  <a:moveTo>
                    <a:pt x="715377" y="117523"/>
                  </a:moveTo>
                  <a:lnTo>
                    <a:pt x="719253" y="109763"/>
                  </a:lnTo>
                </a:path>
                <a:path w="773429" h="1358265">
                  <a:moveTo>
                    <a:pt x="711500" y="125257"/>
                  </a:moveTo>
                  <a:lnTo>
                    <a:pt x="715377" y="117523"/>
                  </a:lnTo>
                </a:path>
                <a:path w="773429" h="1358265">
                  <a:moveTo>
                    <a:pt x="707651" y="132990"/>
                  </a:moveTo>
                  <a:lnTo>
                    <a:pt x="711500" y="125257"/>
                  </a:lnTo>
                </a:path>
                <a:path w="773429" h="1358265">
                  <a:moveTo>
                    <a:pt x="703774" y="140723"/>
                  </a:moveTo>
                  <a:lnTo>
                    <a:pt x="707651" y="132990"/>
                  </a:lnTo>
                </a:path>
                <a:path w="773429" h="1358265">
                  <a:moveTo>
                    <a:pt x="699898" y="148429"/>
                  </a:moveTo>
                  <a:lnTo>
                    <a:pt x="703774" y="140723"/>
                  </a:lnTo>
                </a:path>
                <a:path w="773429" h="1358265">
                  <a:moveTo>
                    <a:pt x="696049" y="156135"/>
                  </a:moveTo>
                  <a:lnTo>
                    <a:pt x="699898" y="148429"/>
                  </a:lnTo>
                </a:path>
                <a:path w="773429" h="1358265">
                  <a:moveTo>
                    <a:pt x="692172" y="163812"/>
                  </a:moveTo>
                  <a:lnTo>
                    <a:pt x="696049" y="156135"/>
                  </a:lnTo>
                </a:path>
                <a:path w="773429" h="1358265">
                  <a:moveTo>
                    <a:pt x="688296" y="171490"/>
                  </a:moveTo>
                  <a:lnTo>
                    <a:pt x="692172" y="163812"/>
                  </a:lnTo>
                </a:path>
                <a:path w="773429" h="1358265">
                  <a:moveTo>
                    <a:pt x="684447" y="179168"/>
                  </a:moveTo>
                  <a:lnTo>
                    <a:pt x="688296" y="171490"/>
                  </a:lnTo>
                </a:path>
                <a:path w="773429" h="1358265">
                  <a:moveTo>
                    <a:pt x="680570" y="186818"/>
                  </a:moveTo>
                  <a:lnTo>
                    <a:pt x="684447" y="179168"/>
                  </a:lnTo>
                </a:path>
                <a:path w="773429" h="1358265">
                  <a:moveTo>
                    <a:pt x="676694" y="194441"/>
                  </a:moveTo>
                  <a:lnTo>
                    <a:pt x="680570" y="186818"/>
                  </a:lnTo>
                </a:path>
                <a:path w="773429" h="1358265">
                  <a:moveTo>
                    <a:pt x="672845" y="202091"/>
                  </a:moveTo>
                  <a:lnTo>
                    <a:pt x="676694" y="194441"/>
                  </a:lnTo>
                </a:path>
                <a:path w="773429" h="1358265">
                  <a:moveTo>
                    <a:pt x="668968" y="209713"/>
                  </a:moveTo>
                  <a:lnTo>
                    <a:pt x="672845" y="202091"/>
                  </a:lnTo>
                </a:path>
                <a:path w="773429" h="1358265">
                  <a:moveTo>
                    <a:pt x="665091" y="217308"/>
                  </a:moveTo>
                  <a:lnTo>
                    <a:pt x="668968" y="209713"/>
                  </a:lnTo>
                </a:path>
                <a:path w="773429" h="1358265">
                  <a:moveTo>
                    <a:pt x="661243" y="224930"/>
                  </a:moveTo>
                  <a:lnTo>
                    <a:pt x="665091" y="217308"/>
                  </a:lnTo>
                </a:path>
                <a:path w="773429" h="1358265">
                  <a:moveTo>
                    <a:pt x="657366" y="232525"/>
                  </a:moveTo>
                  <a:lnTo>
                    <a:pt x="661243" y="224930"/>
                  </a:lnTo>
                </a:path>
                <a:path w="773429" h="1358265">
                  <a:moveTo>
                    <a:pt x="653517" y="240064"/>
                  </a:moveTo>
                  <a:lnTo>
                    <a:pt x="657366" y="232525"/>
                  </a:lnTo>
                </a:path>
                <a:path w="773429" h="1358265">
                  <a:moveTo>
                    <a:pt x="649640" y="247631"/>
                  </a:moveTo>
                  <a:lnTo>
                    <a:pt x="653517" y="240064"/>
                  </a:lnTo>
                </a:path>
                <a:path w="773429" h="1358265">
                  <a:moveTo>
                    <a:pt x="645763" y="255198"/>
                  </a:moveTo>
                  <a:lnTo>
                    <a:pt x="649640" y="247631"/>
                  </a:lnTo>
                </a:path>
                <a:path w="773429" h="1358265">
                  <a:moveTo>
                    <a:pt x="641914" y="262738"/>
                  </a:moveTo>
                  <a:lnTo>
                    <a:pt x="645763" y="255198"/>
                  </a:lnTo>
                </a:path>
                <a:path w="773429" h="1358265">
                  <a:moveTo>
                    <a:pt x="638038" y="270277"/>
                  </a:moveTo>
                  <a:lnTo>
                    <a:pt x="641914" y="262738"/>
                  </a:lnTo>
                </a:path>
                <a:path w="773429" h="1358265">
                  <a:moveTo>
                    <a:pt x="634161" y="277788"/>
                  </a:moveTo>
                  <a:lnTo>
                    <a:pt x="638038" y="270277"/>
                  </a:lnTo>
                </a:path>
                <a:path w="773429" h="1358265">
                  <a:moveTo>
                    <a:pt x="630312" y="285300"/>
                  </a:moveTo>
                  <a:lnTo>
                    <a:pt x="634161" y="277788"/>
                  </a:lnTo>
                </a:path>
                <a:path w="773429" h="1358265">
                  <a:moveTo>
                    <a:pt x="626436" y="292784"/>
                  </a:moveTo>
                  <a:lnTo>
                    <a:pt x="630312" y="285300"/>
                  </a:lnTo>
                </a:path>
                <a:path w="773429" h="1358265">
                  <a:moveTo>
                    <a:pt x="622559" y="300268"/>
                  </a:moveTo>
                  <a:lnTo>
                    <a:pt x="626436" y="292784"/>
                  </a:lnTo>
                </a:path>
                <a:path w="773429" h="1358265">
                  <a:moveTo>
                    <a:pt x="618710" y="307751"/>
                  </a:moveTo>
                  <a:lnTo>
                    <a:pt x="622559" y="300268"/>
                  </a:lnTo>
                </a:path>
                <a:path w="773429" h="1358265">
                  <a:moveTo>
                    <a:pt x="614833" y="315207"/>
                  </a:moveTo>
                  <a:lnTo>
                    <a:pt x="618710" y="307751"/>
                  </a:lnTo>
                </a:path>
                <a:path w="773429" h="1358265">
                  <a:moveTo>
                    <a:pt x="610957" y="322664"/>
                  </a:moveTo>
                  <a:lnTo>
                    <a:pt x="614833" y="315207"/>
                  </a:lnTo>
                </a:path>
                <a:path w="773429" h="1358265">
                  <a:moveTo>
                    <a:pt x="607108" y="330092"/>
                  </a:moveTo>
                  <a:lnTo>
                    <a:pt x="610957" y="322664"/>
                  </a:lnTo>
                </a:path>
                <a:path w="773429" h="1358265">
                  <a:moveTo>
                    <a:pt x="603231" y="337520"/>
                  </a:moveTo>
                  <a:lnTo>
                    <a:pt x="607108" y="330092"/>
                  </a:lnTo>
                </a:path>
                <a:path w="773429" h="1358265">
                  <a:moveTo>
                    <a:pt x="599355" y="344949"/>
                  </a:moveTo>
                  <a:lnTo>
                    <a:pt x="603231" y="337520"/>
                  </a:lnTo>
                </a:path>
                <a:path w="773429" h="1358265">
                  <a:moveTo>
                    <a:pt x="595505" y="352350"/>
                  </a:moveTo>
                  <a:lnTo>
                    <a:pt x="599355" y="344949"/>
                  </a:lnTo>
                </a:path>
                <a:path w="773429" h="1358265">
                  <a:moveTo>
                    <a:pt x="591629" y="359750"/>
                  </a:moveTo>
                  <a:lnTo>
                    <a:pt x="595505" y="352350"/>
                  </a:lnTo>
                </a:path>
                <a:path w="773429" h="1358265">
                  <a:moveTo>
                    <a:pt x="587780" y="367123"/>
                  </a:moveTo>
                  <a:lnTo>
                    <a:pt x="591629" y="359750"/>
                  </a:lnTo>
                </a:path>
                <a:path w="773429" h="1358265">
                  <a:moveTo>
                    <a:pt x="583903" y="374496"/>
                  </a:moveTo>
                  <a:lnTo>
                    <a:pt x="587780" y="367123"/>
                  </a:lnTo>
                </a:path>
                <a:path w="773429" h="1358265">
                  <a:moveTo>
                    <a:pt x="580027" y="381869"/>
                  </a:moveTo>
                  <a:lnTo>
                    <a:pt x="583903" y="374496"/>
                  </a:lnTo>
                </a:path>
                <a:path w="773429" h="1358265">
                  <a:moveTo>
                    <a:pt x="576178" y="389215"/>
                  </a:moveTo>
                  <a:lnTo>
                    <a:pt x="580027" y="381869"/>
                  </a:lnTo>
                </a:path>
                <a:path w="773429" h="1358265">
                  <a:moveTo>
                    <a:pt x="572301" y="396532"/>
                  </a:moveTo>
                  <a:lnTo>
                    <a:pt x="576178" y="389215"/>
                  </a:lnTo>
                </a:path>
                <a:path w="773429" h="1358265">
                  <a:moveTo>
                    <a:pt x="568425" y="403877"/>
                  </a:moveTo>
                  <a:lnTo>
                    <a:pt x="572301" y="396532"/>
                  </a:lnTo>
                </a:path>
                <a:path w="773429" h="1358265">
                  <a:moveTo>
                    <a:pt x="564576" y="411195"/>
                  </a:moveTo>
                  <a:lnTo>
                    <a:pt x="568425" y="403877"/>
                  </a:lnTo>
                </a:path>
                <a:path w="773429" h="1358265">
                  <a:moveTo>
                    <a:pt x="560699" y="418484"/>
                  </a:moveTo>
                  <a:lnTo>
                    <a:pt x="564576" y="411195"/>
                  </a:lnTo>
                </a:path>
                <a:path w="773429" h="1358265">
                  <a:moveTo>
                    <a:pt x="556823" y="425774"/>
                  </a:moveTo>
                  <a:lnTo>
                    <a:pt x="560699" y="418484"/>
                  </a:lnTo>
                </a:path>
                <a:path w="773429" h="1358265">
                  <a:moveTo>
                    <a:pt x="552974" y="433064"/>
                  </a:moveTo>
                  <a:lnTo>
                    <a:pt x="556823" y="425774"/>
                  </a:lnTo>
                </a:path>
                <a:path w="773429" h="1358265">
                  <a:moveTo>
                    <a:pt x="549097" y="440326"/>
                  </a:moveTo>
                  <a:lnTo>
                    <a:pt x="552974" y="433064"/>
                  </a:lnTo>
                </a:path>
                <a:path w="773429" h="1358265">
                  <a:moveTo>
                    <a:pt x="545220" y="447589"/>
                  </a:moveTo>
                  <a:lnTo>
                    <a:pt x="549097" y="440326"/>
                  </a:lnTo>
                </a:path>
                <a:path w="773429" h="1358265">
                  <a:moveTo>
                    <a:pt x="541371" y="454850"/>
                  </a:moveTo>
                  <a:lnTo>
                    <a:pt x="545220" y="447589"/>
                  </a:lnTo>
                </a:path>
                <a:path w="773429" h="1358265">
                  <a:moveTo>
                    <a:pt x="537495" y="462085"/>
                  </a:moveTo>
                  <a:lnTo>
                    <a:pt x="541371" y="454850"/>
                  </a:lnTo>
                </a:path>
                <a:path w="773429" h="1358265">
                  <a:moveTo>
                    <a:pt x="533618" y="469291"/>
                  </a:moveTo>
                  <a:lnTo>
                    <a:pt x="537495" y="462085"/>
                  </a:lnTo>
                </a:path>
                <a:path w="773429" h="1358265">
                  <a:moveTo>
                    <a:pt x="529769" y="476498"/>
                  </a:moveTo>
                  <a:lnTo>
                    <a:pt x="533618" y="469291"/>
                  </a:lnTo>
                </a:path>
                <a:path w="773429" h="1358265">
                  <a:moveTo>
                    <a:pt x="525893" y="483732"/>
                  </a:moveTo>
                  <a:lnTo>
                    <a:pt x="529769" y="476498"/>
                  </a:lnTo>
                </a:path>
                <a:path w="773429" h="1358265">
                  <a:moveTo>
                    <a:pt x="522016" y="490911"/>
                  </a:moveTo>
                  <a:lnTo>
                    <a:pt x="525893" y="483732"/>
                  </a:lnTo>
                </a:path>
                <a:path w="773429" h="1358265">
                  <a:moveTo>
                    <a:pt x="518167" y="498090"/>
                  </a:moveTo>
                  <a:lnTo>
                    <a:pt x="522016" y="490911"/>
                  </a:lnTo>
                </a:path>
                <a:path w="773429" h="1358265">
                  <a:moveTo>
                    <a:pt x="514290" y="505242"/>
                  </a:moveTo>
                  <a:lnTo>
                    <a:pt x="518167" y="498090"/>
                  </a:lnTo>
                </a:path>
                <a:path w="773429" h="1358265">
                  <a:moveTo>
                    <a:pt x="510441" y="512420"/>
                  </a:moveTo>
                  <a:lnTo>
                    <a:pt x="514290" y="505242"/>
                  </a:lnTo>
                </a:path>
                <a:path w="773429" h="1358265">
                  <a:moveTo>
                    <a:pt x="506564" y="519544"/>
                  </a:moveTo>
                  <a:lnTo>
                    <a:pt x="510441" y="512420"/>
                  </a:lnTo>
                </a:path>
                <a:path w="773429" h="1358265">
                  <a:moveTo>
                    <a:pt x="502688" y="526695"/>
                  </a:moveTo>
                  <a:lnTo>
                    <a:pt x="506564" y="519544"/>
                  </a:lnTo>
                </a:path>
                <a:path w="773429" h="1358265">
                  <a:moveTo>
                    <a:pt x="498839" y="533819"/>
                  </a:moveTo>
                  <a:lnTo>
                    <a:pt x="502688" y="526695"/>
                  </a:lnTo>
                </a:path>
                <a:path w="773429" h="1358265">
                  <a:moveTo>
                    <a:pt x="494962" y="540914"/>
                  </a:moveTo>
                  <a:lnTo>
                    <a:pt x="498839" y="533819"/>
                  </a:lnTo>
                </a:path>
                <a:path w="773429" h="1358265">
                  <a:moveTo>
                    <a:pt x="491086" y="548010"/>
                  </a:moveTo>
                  <a:lnTo>
                    <a:pt x="494962" y="540914"/>
                  </a:lnTo>
                </a:path>
                <a:path w="773429" h="1358265">
                  <a:moveTo>
                    <a:pt x="487237" y="555106"/>
                  </a:moveTo>
                  <a:lnTo>
                    <a:pt x="491086" y="548010"/>
                  </a:lnTo>
                </a:path>
                <a:path w="773429" h="1358265">
                  <a:moveTo>
                    <a:pt x="483360" y="562202"/>
                  </a:moveTo>
                  <a:lnTo>
                    <a:pt x="487237" y="555106"/>
                  </a:lnTo>
                </a:path>
                <a:path w="773429" h="1358265">
                  <a:moveTo>
                    <a:pt x="479483" y="569242"/>
                  </a:moveTo>
                  <a:lnTo>
                    <a:pt x="483360" y="562202"/>
                  </a:lnTo>
                </a:path>
                <a:path w="773429" h="1358265">
                  <a:moveTo>
                    <a:pt x="475635" y="576311"/>
                  </a:moveTo>
                  <a:lnTo>
                    <a:pt x="479483" y="569242"/>
                  </a:lnTo>
                </a:path>
                <a:path w="773429" h="1358265">
                  <a:moveTo>
                    <a:pt x="471758" y="583351"/>
                  </a:moveTo>
                  <a:lnTo>
                    <a:pt x="475635" y="576311"/>
                  </a:lnTo>
                </a:path>
                <a:path w="773429" h="1358265">
                  <a:moveTo>
                    <a:pt x="467882" y="590391"/>
                  </a:moveTo>
                  <a:lnTo>
                    <a:pt x="471758" y="583351"/>
                  </a:lnTo>
                </a:path>
                <a:path w="773429" h="1358265">
                  <a:moveTo>
                    <a:pt x="464033" y="597404"/>
                  </a:moveTo>
                  <a:lnTo>
                    <a:pt x="467882" y="590391"/>
                  </a:lnTo>
                </a:path>
                <a:path w="773429" h="1358265">
                  <a:moveTo>
                    <a:pt x="460156" y="604416"/>
                  </a:moveTo>
                  <a:lnTo>
                    <a:pt x="464033" y="597404"/>
                  </a:lnTo>
                </a:path>
                <a:path w="773429" h="1358265">
                  <a:moveTo>
                    <a:pt x="456279" y="611401"/>
                  </a:moveTo>
                  <a:lnTo>
                    <a:pt x="460156" y="604416"/>
                  </a:lnTo>
                </a:path>
                <a:path w="773429" h="1358265">
                  <a:moveTo>
                    <a:pt x="452430" y="618386"/>
                  </a:moveTo>
                  <a:lnTo>
                    <a:pt x="456279" y="611401"/>
                  </a:lnTo>
                </a:path>
                <a:path w="773429" h="1358265">
                  <a:moveTo>
                    <a:pt x="448553" y="625371"/>
                  </a:moveTo>
                  <a:lnTo>
                    <a:pt x="452430" y="618386"/>
                  </a:lnTo>
                </a:path>
                <a:path w="773429" h="1358265">
                  <a:moveTo>
                    <a:pt x="444705" y="632328"/>
                  </a:moveTo>
                  <a:lnTo>
                    <a:pt x="448553" y="625371"/>
                  </a:lnTo>
                </a:path>
                <a:path w="773429" h="1358265">
                  <a:moveTo>
                    <a:pt x="440828" y="639285"/>
                  </a:moveTo>
                  <a:lnTo>
                    <a:pt x="444705" y="632328"/>
                  </a:lnTo>
                </a:path>
                <a:path w="773429" h="1358265">
                  <a:moveTo>
                    <a:pt x="436951" y="646243"/>
                  </a:moveTo>
                  <a:lnTo>
                    <a:pt x="440828" y="639285"/>
                  </a:lnTo>
                </a:path>
                <a:path w="773429" h="1358265">
                  <a:moveTo>
                    <a:pt x="433102" y="653172"/>
                  </a:moveTo>
                  <a:lnTo>
                    <a:pt x="436951" y="646243"/>
                  </a:lnTo>
                </a:path>
                <a:path w="773429" h="1358265">
                  <a:moveTo>
                    <a:pt x="429226" y="660074"/>
                  </a:moveTo>
                  <a:lnTo>
                    <a:pt x="433102" y="653172"/>
                  </a:lnTo>
                </a:path>
                <a:path w="773429" h="1358265">
                  <a:moveTo>
                    <a:pt x="425349" y="666976"/>
                  </a:moveTo>
                  <a:lnTo>
                    <a:pt x="429226" y="660074"/>
                  </a:lnTo>
                </a:path>
                <a:path w="773429" h="1358265">
                  <a:moveTo>
                    <a:pt x="421500" y="673877"/>
                  </a:moveTo>
                  <a:lnTo>
                    <a:pt x="425349" y="666976"/>
                  </a:lnTo>
                </a:path>
                <a:path w="773429" h="1358265">
                  <a:moveTo>
                    <a:pt x="417624" y="680751"/>
                  </a:moveTo>
                  <a:lnTo>
                    <a:pt x="421500" y="673877"/>
                  </a:lnTo>
                </a:path>
                <a:path w="773429" h="1358265">
                  <a:moveTo>
                    <a:pt x="413747" y="687626"/>
                  </a:moveTo>
                  <a:lnTo>
                    <a:pt x="417624" y="680751"/>
                  </a:lnTo>
                </a:path>
                <a:path w="773429" h="1358265">
                  <a:moveTo>
                    <a:pt x="409898" y="694499"/>
                  </a:moveTo>
                  <a:lnTo>
                    <a:pt x="413747" y="687626"/>
                  </a:lnTo>
                </a:path>
                <a:path w="773429" h="1358265">
                  <a:moveTo>
                    <a:pt x="406021" y="701373"/>
                  </a:moveTo>
                  <a:lnTo>
                    <a:pt x="409898" y="694499"/>
                  </a:lnTo>
                </a:path>
                <a:path w="773429" h="1358265">
                  <a:moveTo>
                    <a:pt x="402145" y="708192"/>
                  </a:moveTo>
                  <a:lnTo>
                    <a:pt x="406021" y="701373"/>
                  </a:lnTo>
                </a:path>
                <a:path w="773429" h="1358265">
                  <a:moveTo>
                    <a:pt x="398296" y="715011"/>
                  </a:moveTo>
                  <a:lnTo>
                    <a:pt x="402145" y="708192"/>
                  </a:lnTo>
                </a:path>
                <a:path w="773429" h="1358265">
                  <a:moveTo>
                    <a:pt x="394419" y="721830"/>
                  </a:moveTo>
                  <a:lnTo>
                    <a:pt x="398296" y="715011"/>
                  </a:lnTo>
                </a:path>
                <a:path w="773429" h="1358265">
                  <a:moveTo>
                    <a:pt x="390542" y="728648"/>
                  </a:moveTo>
                  <a:lnTo>
                    <a:pt x="394419" y="721830"/>
                  </a:lnTo>
                </a:path>
                <a:path w="773429" h="1358265">
                  <a:moveTo>
                    <a:pt x="386693" y="735439"/>
                  </a:moveTo>
                  <a:lnTo>
                    <a:pt x="390542" y="728648"/>
                  </a:lnTo>
                </a:path>
                <a:path w="773429" h="1358265">
                  <a:moveTo>
                    <a:pt x="382817" y="742230"/>
                  </a:moveTo>
                  <a:lnTo>
                    <a:pt x="386693" y="735439"/>
                  </a:lnTo>
                </a:path>
                <a:path w="773429" h="1358265">
                  <a:moveTo>
                    <a:pt x="378968" y="748993"/>
                  </a:moveTo>
                  <a:lnTo>
                    <a:pt x="382817" y="742230"/>
                  </a:lnTo>
                </a:path>
                <a:path w="773429" h="1358265">
                  <a:moveTo>
                    <a:pt x="375092" y="755756"/>
                  </a:moveTo>
                  <a:lnTo>
                    <a:pt x="378968" y="748993"/>
                  </a:lnTo>
                </a:path>
                <a:path w="773429" h="1358265">
                  <a:moveTo>
                    <a:pt x="371215" y="762519"/>
                  </a:moveTo>
                  <a:lnTo>
                    <a:pt x="375092" y="755756"/>
                  </a:lnTo>
                </a:path>
                <a:path w="773429" h="1358265">
                  <a:moveTo>
                    <a:pt x="367366" y="769255"/>
                  </a:moveTo>
                  <a:lnTo>
                    <a:pt x="371215" y="762519"/>
                  </a:lnTo>
                </a:path>
                <a:path w="773429" h="1358265">
                  <a:moveTo>
                    <a:pt x="363489" y="775962"/>
                  </a:moveTo>
                  <a:lnTo>
                    <a:pt x="367366" y="769255"/>
                  </a:lnTo>
                </a:path>
                <a:path w="773429" h="1358265">
                  <a:moveTo>
                    <a:pt x="359612" y="782698"/>
                  </a:moveTo>
                  <a:lnTo>
                    <a:pt x="363489" y="775962"/>
                  </a:lnTo>
                </a:path>
                <a:path w="773429" h="1358265">
                  <a:moveTo>
                    <a:pt x="355763" y="789378"/>
                  </a:moveTo>
                  <a:lnTo>
                    <a:pt x="359612" y="782698"/>
                  </a:lnTo>
                </a:path>
                <a:path w="773429" h="1358265">
                  <a:moveTo>
                    <a:pt x="351887" y="796086"/>
                  </a:moveTo>
                  <a:lnTo>
                    <a:pt x="355763" y="789378"/>
                  </a:lnTo>
                </a:path>
                <a:path w="773429" h="1358265">
                  <a:moveTo>
                    <a:pt x="348010" y="802766"/>
                  </a:moveTo>
                  <a:lnTo>
                    <a:pt x="351887" y="796086"/>
                  </a:lnTo>
                </a:path>
                <a:path w="773429" h="1358265">
                  <a:moveTo>
                    <a:pt x="344162" y="809418"/>
                  </a:moveTo>
                  <a:lnTo>
                    <a:pt x="348010" y="802766"/>
                  </a:lnTo>
                </a:path>
                <a:path w="773429" h="1358265">
                  <a:moveTo>
                    <a:pt x="340285" y="816098"/>
                  </a:moveTo>
                  <a:lnTo>
                    <a:pt x="344162" y="809418"/>
                  </a:lnTo>
                </a:path>
                <a:path w="773429" h="1358265">
                  <a:moveTo>
                    <a:pt x="336408" y="822723"/>
                  </a:moveTo>
                  <a:lnTo>
                    <a:pt x="340285" y="816098"/>
                  </a:lnTo>
                </a:path>
                <a:path w="773429" h="1358265">
                  <a:moveTo>
                    <a:pt x="332559" y="829375"/>
                  </a:moveTo>
                  <a:lnTo>
                    <a:pt x="336408" y="822723"/>
                  </a:lnTo>
                </a:path>
                <a:path w="773429" h="1358265">
                  <a:moveTo>
                    <a:pt x="328683" y="835999"/>
                  </a:moveTo>
                  <a:lnTo>
                    <a:pt x="332559" y="829375"/>
                  </a:lnTo>
                </a:path>
                <a:path w="773429" h="1358265">
                  <a:moveTo>
                    <a:pt x="324806" y="842624"/>
                  </a:moveTo>
                  <a:lnTo>
                    <a:pt x="328683" y="835999"/>
                  </a:lnTo>
                </a:path>
                <a:path w="773429" h="1358265">
                  <a:moveTo>
                    <a:pt x="320957" y="849221"/>
                  </a:moveTo>
                  <a:lnTo>
                    <a:pt x="324806" y="842624"/>
                  </a:lnTo>
                </a:path>
                <a:path w="773429" h="1358265">
                  <a:moveTo>
                    <a:pt x="317080" y="855818"/>
                  </a:moveTo>
                  <a:lnTo>
                    <a:pt x="320957" y="849221"/>
                  </a:lnTo>
                </a:path>
                <a:path w="773429" h="1358265">
                  <a:moveTo>
                    <a:pt x="313204" y="862387"/>
                  </a:moveTo>
                  <a:lnTo>
                    <a:pt x="317080" y="855818"/>
                  </a:lnTo>
                </a:path>
                <a:path w="773429" h="1358265">
                  <a:moveTo>
                    <a:pt x="309355" y="868956"/>
                  </a:moveTo>
                  <a:lnTo>
                    <a:pt x="313204" y="862387"/>
                  </a:lnTo>
                </a:path>
                <a:path w="773429" h="1358265">
                  <a:moveTo>
                    <a:pt x="305478" y="875497"/>
                  </a:moveTo>
                  <a:lnTo>
                    <a:pt x="309355" y="868956"/>
                  </a:lnTo>
                </a:path>
                <a:path w="773429" h="1358265">
                  <a:moveTo>
                    <a:pt x="301629" y="882067"/>
                  </a:moveTo>
                  <a:lnTo>
                    <a:pt x="305478" y="875497"/>
                  </a:lnTo>
                </a:path>
                <a:path w="773429" h="1358265">
                  <a:moveTo>
                    <a:pt x="297752" y="888580"/>
                  </a:moveTo>
                  <a:lnTo>
                    <a:pt x="301629" y="882067"/>
                  </a:lnTo>
                </a:path>
                <a:path w="773429" h="1358265">
                  <a:moveTo>
                    <a:pt x="293876" y="895122"/>
                  </a:moveTo>
                  <a:lnTo>
                    <a:pt x="297752" y="888580"/>
                  </a:lnTo>
                </a:path>
                <a:path w="773429" h="1358265">
                  <a:moveTo>
                    <a:pt x="290027" y="901636"/>
                  </a:moveTo>
                  <a:lnTo>
                    <a:pt x="293876" y="895122"/>
                  </a:lnTo>
                </a:path>
                <a:path w="773429" h="1358265">
                  <a:moveTo>
                    <a:pt x="286150" y="908121"/>
                  </a:moveTo>
                  <a:lnTo>
                    <a:pt x="290027" y="901636"/>
                  </a:lnTo>
                </a:path>
                <a:path w="773429" h="1358265">
                  <a:moveTo>
                    <a:pt x="282274" y="914608"/>
                  </a:moveTo>
                  <a:lnTo>
                    <a:pt x="286150" y="908121"/>
                  </a:lnTo>
                </a:path>
                <a:path w="773429" h="1358265">
                  <a:moveTo>
                    <a:pt x="278425" y="921093"/>
                  </a:moveTo>
                  <a:lnTo>
                    <a:pt x="282274" y="914608"/>
                  </a:lnTo>
                </a:path>
                <a:path w="773429" h="1358265">
                  <a:moveTo>
                    <a:pt x="274548" y="927552"/>
                  </a:moveTo>
                  <a:lnTo>
                    <a:pt x="278425" y="921093"/>
                  </a:lnTo>
                </a:path>
                <a:path w="773429" h="1358265">
                  <a:moveTo>
                    <a:pt x="270671" y="934010"/>
                  </a:moveTo>
                  <a:lnTo>
                    <a:pt x="274548" y="927552"/>
                  </a:lnTo>
                </a:path>
                <a:path w="773429" h="1358265">
                  <a:moveTo>
                    <a:pt x="266822" y="940468"/>
                  </a:moveTo>
                  <a:lnTo>
                    <a:pt x="270671" y="934010"/>
                  </a:lnTo>
                </a:path>
                <a:path w="773429" h="1358265">
                  <a:moveTo>
                    <a:pt x="262946" y="946871"/>
                  </a:moveTo>
                  <a:lnTo>
                    <a:pt x="266822" y="940468"/>
                  </a:lnTo>
                </a:path>
                <a:path w="773429" h="1358265">
                  <a:moveTo>
                    <a:pt x="259069" y="953302"/>
                  </a:moveTo>
                  <a:lnTo>
                    <a:pt x="262946" y="946871"/>
                  </a:lnTo>
                </a:path>
                <a:path w="773429" h="1358265">
                  <a:moveTo>
                    <a:pt x="255220" y="959704"/>
                  </a:moveTo>
                  <a:lnTo>
                    <a:pt x="259069" y="953302"/>
                  </a:lnTo>
                </a:path>
                <a:path w="773429" h="1358265">
                  <a:moveTo>
                    <a:pt x="251344" y="966108"/>
                  </a:moveTo>
                  <a:lnTo>
                    <a:pt x="255220" y="959704"/>
                  </a:lnTo>
                </a:path>
                <a:path w="773429" h="1358265">
                  <a:moveTo>
                    <a:pt x="247467" y="972510"/>
                  </a:moveTo>
                  <a:lnTo>
                    <a:pt x="251344" y="966108"/>
                  </a:lnTo>
                </a:path>
                <a:path w="773429" h="1358265">
                  <a:moveTo>
                    <a:pt x="243618" y="978886"/>
                  </a:moveTo>
                  <a:lnTo>
                    <a:pt x="247467" y="972510"/>
                  </a:lnTo>
                </a:path>
                <a:path w="773429" h="1358265">
                  <a:moveTo>
                    <a:pt x="239742" y="985260"/>
                  </a:moveTo>
                  <a:lnTo>
                    <a:pt x="243618" y="978886"/>
                  </a:lnTo>
                </a:path>
                <a:path w="773429" h="1358265">
                  <a:moveTo>
                    <a:pt x="235892" y="991580"/>
                  </a:moveTo>
                  <a:lnTo>
                    <a:pt x="239742" y="985260"/>
                  </a:lnTo>
                </a:path>
                <a:path w="773429" h="1358265">
                  <a:moveTo>
                    <a:pt x="232016" y="997955"/>
                  </a:moveTo>
                  <a:lnTo>
                    <a:pt x="235892" y="991580"/>
                  </a:lnTo>
                </a:path>
                <a:path w="773429" h="1358265">
                  <a:moveTo>
                    <a:pt x="228139" y="1004275"/>
                  </a:moveTo>
                  <a:lnTo>
                    <a:pt x="232016" y="997955"/>
                  </a:lnTo>
                </a:path>
                <a:path w="773429" h="1358265">
                  <a:moveTo>
                    <a:pt x="224290" y="1010595"/>
                  </a:moveTo>
                  <a:lnTo>
                    <a:pt x="228139" y="1004275"/>
                  </a:lnTo>
                </a:path>
                <a:path w="773429" h="1358265">
                  <a:moveTo>
                    <a:pt x="220414" y="1016887"/>
                  </a:moveTo>
                  <a:lnTo>
                    <a:pt x="224290" y="1010595"/>
                  </a:lnTo>
                </a:path>
                <a:path w="773429" h="1358265">
                  <a:moveTo>
                    <a:pt x="216537" y="1023206"/>
                  </a:moveTo>
                  <a:lnTo>
                    <a:pt x="220414" y="1016887"/>
                  </a:lnTo>
                </a:path>
                <a:path w="773429" h="1358265">
                  <a:moveTo>
                    <a:pt x="212688" y="1029471"/>
                  </a:moveTo>
                  <a:lnTo>
                    <a:pt x="216537" y="1023206"/>
                  </a:lnTo>
                </a:path>
                <a:path w="773429" h="1358265">
                  <a:moveTo>
                    <a:pt x="208812" y="1035762"/>
                  </a:moveTo>
                  <a:lnTo>
                    <a:pt x="212688" y="1029471"/>
                  </a:lnTo>
                </a:path>
                <a:path w="773429" h="1358265">
                  <a:moveTo>
                    <a:pt x="204935" y="1042027"/>
                  </a:moveTo>
                  <a:lnTo>
                    <a:pt x="208812" y="1035762"/>
                  </a:lnTo>
                </a:path>
                <a:path w="773429" h="1358265">
                  <a:moveTo>
                    <a:pt x="201086" y="1048263"/>
                  </a:moveTo>
                  <a:lnTo>
                    <a:pt x="204935" y="1042027"/>
                  </a:lnTo>
                </a:path>
                <a:path w="773429" h="1358265">
                  <a:moveTo>
                    <a:pt x="197209" y="1054527"/>
                  </a:moveTo>
                  <a:lnTo>
                    <a:pt x="201086" y="1048263"/>
                  </a:lnTo>
                </a:path>
                <a:path w="773429" h="1358265">
                  <a:moveTo>
                    <a:pt x="193333" y="1060764"/>
                  </a:moveTo>
                  <a:lnTo>
                    <a:pt x="197209" y="1054527"/>
                  </a:lnTo>
                </a:path>
                <a:path w="773429" h="1358265">
                  <a:moveTo>
                    <a:pt x="189484" y="1066945"/>
                  </a:moveTo>
                  <a:lnTo>
                    <a:pt x="193333" y="1060764"/>
                  </a:lnTo>
                </a:path>
                <a:path w="773429" h="1358265">
                  <a:moveTo>
                    <a:pt x="185607" y="1073154"/>
                  </a:moveTo>
                  <a:lnTo>
                    <a:pt x="189484" y="1066945"/>
                  </a:lnTo>
                </a:path>
                <a:path w="773429" h="1358265">
                  <a:moveTo>
                    <a:pt x="181730" y="1079335"/>
                  </a:moveTo>
                  <a:lnTo>
                    <a:pt x="185607" y="1073154"/>
                  </a:lnTo>
                </a:path>
                <a:path w="773429" h="1358265">
                  <a:moveTo>
                    <a:pt x="177881" y="1085544"/>
                  </a:moveTo>
                  <a:lnTo>
                    <a:pt x="181730" y="1079335"/>
                  </a:lnTo>
                </a:path>
                <a:path w="773429" h="1358265">
                  <a:moveTo>
                    <a:pt x="174005" y="1091725"/>
                  </a:moveTo>
                  <a:lnTo>
                    <a:pt x="177881" y="1085544"/>
                  </a:lnTo>
                </a:path>
                <a:path w="773429" h="1358265">
                  <a:moveTo>
                    <a:pt x="170128" y="1097906"/>
                  </a:moveTo>
                  <a:lnTo>
                    <a:pt x="174005" y="1091725"/>
                  </a:lnTo>
                </a:path>
                <a:path w="773429" h="1358265">
                  <a:moveTo>
                    <a:pt x="166279" y="1104004"/>
                  </a:moveTo>
                  <a:lnTo>
                    <a:pt x="170128" y="1097906"/>
                  </a:lnTo>
                </a:path>
                <a:path w="773429" h="1358265">
                  <a:moveTo>
                    <a:pt x="162402" y="1110185"/>
                  </a:moveTo>
                  <a:lnTo>
                    <a:pt x="166279" y="1104004"/>
                  </a:lnTo>
                </a:path>
                <a:path w="773429" h="1358265">
                  <a:moveTo>
                    <a:pt x="158554" y="1116311"/>
                  </a:moveTo>
                  <a:lnTo>
                    <a:pt x="162402" y="1110185"/>
                  </a:lnTo>
                </a:path>
                <a:path w="773429" h="1358265">
                  <a:moveTo>
                    <a:pt x="154677" y="1122409"/>
                  </a:moveTo>
                  <a:lnTo>
                    <a:pt x="158554" y="1116311"/>
                  </a:lnTo>
                </a:path>
                <a:path w="773429" h="1358265">
                  <a:moveTo>
                    <a:pt x="150800" y="1128479"/>
                  </a:moveTo>
                  <a:lnTo>
                    <a:pt x="154677" y="1122409"/>
                  </a:lnTo>
                </a:path>
                <a:path w="773429" h="1358265">
                  <a:moveTo>
                    <a:pt x="146951" y="1134605"/>
                  </a:moveTo>
                  <a:lnTo>
                    <a:pt x="150800" y="1128479"/>
                  </a:lnTo>
                </a:path>
                <a:path w="773429" h="1358265">
                  <a:moveTo>
                    <a:pt x="143075" y="1140675"/>
                  </a:moveTo>
                  <a:lnTo>
                    <a:pt x="146951" y="1134605"/>
                  </a:lnTo>
                </a:path>
                <a:path w="773429" h="1358265">
                  <a:moveTo>
                    <a:pt x="139198" y="1146717"/>
                  </a:moveTo>
                  <a:lnTo>
                    <a:pt x="143075" y="1140675"/>
                  </a:lnTo>
                </a:path>
                <a:path w="773429" h="1358265">
                  <a:moveTo>
                    <a:pt x="135349" y="1152787"/>
                  </a:moveTo>
                  <a:lnTo>
                    <a:pt x="139198" y="1146717"/>
                  </a:lnTo>
                </a:path>
                <a:path w="773429" h="1358265">
                  <a:moveTo>
                    <a:pt x="131472" y="1158858"/>
                  </a:moveTo>
                  <a:lnTo>
                    <a:pt x="135349" y="1152787"/>
                  </a:lnTo>
                </a:path>
                <a:path w="773429" h="1358265">
                  <a:moveTo>
                    <a:pt x="127596" y="1164928"/>
                  </a:moveTo>
                  <a:lnTo>
                    <a:pt x="131472" y="1158858"/>
                  </a:lnTo>
                </a:path>
                <a:path w="773429" h="1358265">
                  <a:moveTo>
                    <a:pt x="123747" y="1170915"/>
                  </a:moveTo>
                  <a:lnTo>
                    <a:pt x="127596" y="1164928"/>
                  </a:lnTo>
                </a:path>
                <a:path w="773429" h="1358265">
                  <a:moveTo>
                    <a:pt x="119871" y="1176930"/>
                  </a:moveTo>
                  <a:lnTo>
                    <a:pt x="123747" y="1170915"/>
                  </a:lnTo>
                </a:path>
                <a:path w="773429" h="1358265">
                  <a:moveTo>
                    <a:pt x="115994" y="1182945"/>
                  </a:moveTo>
                  <a:lnTo>
                    <a:pt x="119871" y="1176930"/>
                  </a:lnTo>
                </a:path>
                <a:path w="773429" h="1358265">
                  <a:moveTo>
                    <a:pt x="112145" y="1188904"/>
                  </a:moveTo>
                  <a:lnTo>
                    <a:pt x="115994" y="1182945"/>
                  </a:lnTo>
                </a:path>
                <a:path w="773429" h="1358265">
                  <a:moveTo>
                    <a:pt x="108268" y="1194919"/>
                  </a:moveTo>
                  <a:lnTo>
                    <a:pt x="112145" y="1188904"/>
                  </a:lnTo>
                </a:path>
                <a:path w="773429" h="1358265">
                  <a:moveTo>
                    <a:pt x="104392" y="1200878"/>
                  </a:moveTo>
                  <a:lnTo>
                    <a:pt x="108268" y="1194919"/>
                  </a:lnTo>
                </a:path>
                <a:path w="773429" h="1358265">
                  <a:moveTo>
                    <a:pt x="100543" y="1206810"/>
                  </a:moveTo>
                  <a:lnTo>
                    <a:pt x="104392" y="1200878"/>
                  </a:lnTo>
                </a:path>
                <a:path w="773429" h="1358265">
                  <a:moveTo>
                    <a:pt x="96666" y="1212769"/>
                  </a:moveTo>
                  <a:lnTo>
                    <a:pt x="100543" y="1206810"/>
                  </a:lnTo>
                </a:path>
                <a:path w="773429" h="1358265">
                  <a:moveTo>
                    <a:pt x="92817" y="1218729"/>
                  </a:moveTo>
                  <a:lnTo>
                    <a:pt x="96666" y="1212769"/>
                  </a:lnTo>
                </a:path>
                <a:path w="773429" h="1358265">
                  <a:moveTo>
                    <a:pt x="88940" y="1224633"/>
                  </a:moveTo>
                  <a:lnTo>
                    <a:pt x="92817" y="1218729"/>
                  </a:lnTo>
                </a:path>
                <a:path w="773429" h="1358265">
                  <a:moveTo>
                    <a:pt x="85064" y="1230536"/>
                  </a:moveTo>
                  <a:lnTo>
                    <a:pt x="88940" y="1224633"/>
                  </a:lnTo>
                </a:path>
                <a:path w="773429" h="1358265">
                  <a:moveTo>
                    <a:pt x="81215" y="1236440"/>
                  </a:moveTo>
                  <a:lnTo>
                    <a:pt x="85064" y="1230536"/>
                  </a:lnTo>
                </a:path>
                <a:path w="773429" h="1358265">
                  <a:moveTo>
                    <a:pt x="77338" y="1242344"/>
                  </a:moveTo>
                  <a:lnTo>
                    <a:pt x="81215" y="1236440"/>
                  </a:lnTo>
                </a:path>
                <a:path w="773429" h="1358265">
                  <a:moveTo>
                    <a:pt x="73461" y="1248248"/>
                  </a:moveTo>
                  <a:lnTo>
                    <a:pt x="77338" y="1242344"/>
                  </a:lnTo>
                </a:path>
                <a:path w="773429" h="1358265">
                  <a:moveTo>
                    <a:pt x="69613" y="1254069"/>
                  </a:moveTo>
                  <a:lnTo>
                    <a:pt x="73461" y="1248248"/>
                  </a:lnTo>
                </a:path>
                <a:path w="773429" h="1358265">
                  <a:moveTo>
                    <a:pt x="65736" y="1259917"/>
                  </a:moveTo>
                  <a:lnTo>
                    <a:pt x="69613" y="1254069"/>
                  </a:lnTo>
                </a:path>
                <a:path w="773429" h="1358265">
                  <a:moveTo>
                    <a:pt x="61859" y="1265766"/>
                  </a:moveTo>
                  <a:lnTo>
                    <a:pt x="65736" y="1259917"/>
                  </a:lnTo>
                </a:path>
                <a:path w="773429" h="1358265">
                  <a:moveTo>
                    <a:pt x="58010" y="1271614"/>
                  </a:moveTo>
                  <a:lnTo>
                    <a:pt x="61859" y="1265766"/>
                  </a:lnTo>
                </a:path>
                <a:path w="773429" h="1358265">
                  <a:moveTo>
                    <a:pt x="54134" y="1277407"/>
                  </a:moveTo>
                  <a:lnTo>
                    <a:pt x="58010" y="1271614"/>
                  </a:lnTo>
                </a:path>
                <a:path w="773429" h="1358265">
                  <a:moveTo>
                    <a:pt x="50257" y="1283256"/>
                  </a:moveTo>
                  <a:lnTo>
                    <a:pt x="54134" y="1277407"/>
                  </a:lnTo>
                </a:path>
                <a:path w="773429" h="1358265">
                  <a:moveTo>
                    <a:pt x="46408" y="1289049"/>
                  </a:moveTo>
                  <a:lnTo>
                    <a:pt x="50257" y="1283256"/>
                  </a:lnTo>
                </a:path>
                <a:path w="773429" h="1358265">
                  <a:moveTo>
                    <a:pt x="42531" y="1294842"/>
                  </a:moveTo>
                  <a:lnTo>
                    <a:pt x="46408" y="1289049"/>
                  </a:lnTo>
                </a:path>
                <a:path w="773429" h="1358265">
                  <a:moveTo>
                    <a:pt x="38655" y="1300579"/>
                  </a:moveTo>
                  <a:lnTo>
                    <a:pt x="42531" y="1294842"/>
                  </a:lnTo>
                </a:path>
                <a:path w="773429" h="1358265">
                  <a:moveTo>
                    <a:pt x="34806" y="1306372"/>
                  </a:moveTo>
                  <a:lnTo>
                    <a:pt x="38655" y="1300579"/>
                  </a:lnTo>
                </a:path>
                <a:path w="773429" h="1358265">
                  <a:moveTo>
                    <a:pt x="30930" y="1312110"/>
                  </a:moveTo>
                  <a:lnTo>
                    <a:pt x="34806" y="1306372"/>
                  </a:lnTo>
                </a:path>
                <a:path w="773429" h="1358265">
                  <a:moveTo>
                    <a:pt x="27053" y="1317847"/>
                  </a:moveTo>
                  <a:lnTo>
                    <a:pt x="30930" y="1312110"/>
                  </a:lnTo>
                </a:path>
                <a:path w="773429" h="1358265">
                  <a:moveTo>
                    <a:pt x="23204" y="1323586"/>
                  </a:moveTo>
                  <a:lnTo>
                    <a:pt x="27053" y="1317847"/>
                  </a:lnTo>
                </a:path>
                <a:path w="773429" h="1358265">
                  <a:moveTo>
                    <a:pt x="19327" y="1329323"/>
                  </a:moveTo>
                  <a:lnTo>
                    <a:pt x="23204" y="1323586"/>
                  </a:lnTo>
                </a:path>
                <a:path w="773429" h="1358265">
                  <a:moveTo>
                    <a:pt x="15478" y="1335005"/>
                  </a:moveTo>
                  <a:lnTo>
                    <a:pt x="19327" y="1329323"/>
                  </a:lnTo>
                </a:path>
                <a:path w="773429" h="1358265">
                  <a:moveTo>
                    <a:pt x="11601" y="1340687"/>
                  </a:moveTo>
                  <a:lnTo>
                    <a:pt x="15478" y="1335005"/>
                  </a:lnTo>
                </a:path>
                <a:path w="773429" h="1358265">
                  <a:moveTo>
                    <a:pt x="7725" y="1346453"/>
                  </a:moveTo>
                  <a:lnTo>
                    <a:pt x="11601" y="1340687"/>
                  </a:lnTo>
                </a:path>
                <a:path w="773429" h="1358265">
                  <a:moveTo>
                    <a:pt x="3876" y="1352080"/>
                  </a:moveTo>
                  <a:lnTo>
                    <a:pt x="7725" y="1346453"/>
                  </a:lnTo>
                </a:path>
                <a:path w="773429" h="1358265">
                  <a:moveTo>
                    <a:pt x="0" y="1357762"/>
                  </a:moveTo>
                  <a:lnTo>
                    <a:pt x="3876" y="1352080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94069" y="5006871"/>
              <a:ext cx="386715" cy="848994"/>
            </a:xfrm>
            <a:custGeom>
              <a:avLst/>
              <a:gdLst/>
              <a:ahLst/>
              <a:cxnLst/>
              <a:rect l="l" t="t" r="r" b="b"/>
              <a:pathLst>
                <a:path w="386714" h="848995">
                  <a:moveTo>
                    <a:pt x="382817" y="9036"/>
                  </a:moveTo>
                  <a:lnTo>
                    <a:pt x="386694" y="0"/>
                  </a:lnTo>
                </a:path>
                <a:path w="386714" h="848995">
                  <a:moveTo>
                    <a:pt x="378941" y="18072"/>
                  </a:moveTo>
                  <a:lnTo>
                    <a:pt x="382817" y="9036"/>
                  </a:lnTo>
                </a:path>
                <a:path w="386714" h="848995">
                  <a:moveTo>
                    <a:pt x="375091" y="27080"/>
                  </a:moveTo>
                  <a:lnTo>
                    <a:pt x="378941" y="18072"/>
                  </a:lnTo>
                </a:path>
                <a:path w="386714" h="848995">
                  <a:moveTo>
                    <a:pt x="371215" y="36116"/>
                  </a:moveTo>
                  <a:lnTo>
                    <a:pt x="375091" y="27080"/>
                  </a:lnTo>
                </a:path>
                <a:path w="386714" h="848995">
                  <a:moveTo>
                    <a:pt x="367338" y="45097"/>
                  </a:moveTo>
                  <a:lnTo>
                    <a:pt x="371215" y="36116"/>
                  </a:lnTo>
                </a:path>
                <a:path w="386714" h="848995">
                  <a:moveTo>
                    <a:pt x="363517" y="54105"/>
                  </a:moveTo>
                  <a:lnTo>
                    <a:pt x="367338" y="45097"/>
                  </a:lnTo>
                </a:path>
                <a:path w="386714" h="848995">
                  <a:moveTo>
                    <a:pt x="359613" y="63086"/>
                  </a:moveTo>
                  <a:lnTo>
                    <a:pt x="363517" y="54105"/>
                  </a:lnTo>
                </a:path>
                <a:path w="386714" h="848995">
                  <a:moveTo>
                    <a:pt x="355736" y="72039"/>
                  </a:moveTo>
                  <a:lnTo>
                    <a:pt x="359613" y="63086"/>
                  </a:lnTo>
                </a:path>
                <a:path w="386714" h="848995">
                  <a:moveTo>
                    <a:pt x="351887" y="80991"/>
                  </a:moveTo>
                  <a:lnTo>
                    <a:pt x="355736" y="72039"/>
                  </a:lnTo>
                </a:path>
                <a:path w="386714" h="848995">
                  <a:moveTo>
                    <a:pt x="348038" y="89944"/>
                  </a:moveTo>
                  <a:lnTo>
                    <a:pt x="351887" y="80991"/>
                  </a:lnTo>
                </a:path>
                <a:path w="386714" h="848995">
                  <a:moveTo>
                    <a:pt x="344162" y="98869"/>
                  </a:moveTo>
                  <a:lnTo>
                    <a:pt x="348038" y="89944"/>
                  </a:lnTo>
                </a:path>
                <a:path w="386714" h="848995">
                  <a:moveTo>
                    <a:pt x="340285" y="107795"/>
                  </a:moveTo>
                  <a:lnTo>
                    <a:pt x="344162" y="98869"/>
                  </a:lnTo>
                </a:path>
                <a:path w="386714" h="848995">
                  <a:moveTo>
                    <a:pt x="336436" y="116720"/>
                  </a:moveTo>
                  <a:lnTo>
                    <a:pt x="340285" y="107795"/>
                  </a:lnTo>
                </a:path>
                <a:path w="386714" h="848995">
                  <a:moveTo>
                    <a:pt x="332560" y="125617"/>
                  </a:moveTo>
                  <a:lnTo>
                    <a:pt x="336436" y="116720"/>
                  </a:lnTo>
                </a:path>
                <a:path w="386714" h="848995">
                  <a:moveTo>
                    <a:pt x="328683" y="134487"/>
                  </a:moveTo>
                  <a:lnTo>
                    <a:pt x="332560" y="125617"/>
                  </a:lnTo>
                </a:path>
                <a:path w="386714" h="848995">
                  <a:moveTo>
                    <a:pt x="324806" y="143385"/>
                  </a:moveTo>
                  <a:lnTo>
                    <a:pt x="328683" y="134487"/>
                  </a:lnTo>
                </a:path>
                <a:path w="386714" h="848995">
                  <a:moveTo>
                    <a:pt x="320958" y="152255"/>
                  </a:moveTo>
                  <a:lnTo>
                    <a:pt x="324806" y="143385"/>
                  </a:lnTo>
                </a:path>
                <a:path w="386714" h="848995">
                  <a:moveTo>
                    <a:pt x="317081" y="161097"/>
                  </a:moveTo>
                  <a:lnTo>
                    <a:pt x="320958" y="152255"/>
                  </a:lnTo>
                </a:path>
                <a:path w="386714" h="848995">
                  <a:moveTo>
                    <a:pt x="313204" y="169938"/>
                  </a:moveTo>
                  <a:lnTo>
                    <a:pt x="317081" y="161097"/>
                  </a:lnTo>
                </a:path>
                <a:path w="386714" h="848995">
                  <a:moveTo>
                    <a:pt x="309383" y="178780"/>
                  </a:moveTo>
                  <a:lnTo>
                    <a:pt x="313204" y="169938"/>
                  </a:lnTo>
                </a:path>
                <a:path w="386714" h="848995">
                  <a:moveTo>
                    <a:pt x="305479" y="187567"/>
                  </a:moveTo>
                  <a:lnTo>
                    <a:pt x="309383" y="178780"/>
                  </a:lnTo>
                </a:path>
                <a:path w="386714" h="848995">
                  <a:moveTo>
                    <a:pt x="301602" y="196381"/>
                  </a:moveTo>
                  <a:lnTo>
                    <a:pt x="305479" y="187567"/>
                  </a:lnTo>
                </a:path>
                <a:path w="386714" h="848995">
                  <a:moveTo>
                    <a:pt x="297781" y="205196"/>
                  </a:moveTo>
                  <a:lnTo>
                    <a:pt x="301602" y="196381"/>
                  </a:lnTo>
                </a:path>
                <a:path w="386714" h="848995">
                  <a:moveTo>
                    <a:pt x="293876" y="213982"/>
                  </a:moveTo>
                  <a:lnTo>
                    <a:pt x="297781" y="205196"/>
                  </a:lnTo>
                </a:path>
                <a:path w="386714" h="848995">
                  <a:moveTo>
                    <a:pt x="289999" y="222741"/>
                  </a:moveTo>
                  <a:lnTo>
                    <a:pt x="293876" y="213982"/>
                  </a:lnTo>
                </a:path>
                <a:path w="386714" h="848995">
                  <a:moveTo>
                    <a:pt x="286151" y="231500"/>
                  </a:moveTo>
                  <a:lnTo>
                    <a:pt x="289999" y="222741"/>
                  </a:lnTo>
                </a:path>
                <a:path w="386714" h="848995">
                  <a:moveTo>
                    <a:pt x="282274" y="240258"/>
                  </a:moveTo>
                  <a:lnTo>
                    <a:pt x="286151" y="231500"/>
                  </a:lnTo>
                </a:path>
                <a:path w="386714" h="848995">
                  <a:moveTo>
                    <a:pt x="278398" y="249018"/>
                  </a:moveTo>
                  <a:lnTo>
                    <a:pt x="282274" y="240258"/>
                  </a:lnTo>
                </a:path>
                <a:path w="386714" h="848995">
                  <a:moveTo>
                    <a:pt x="274548" y="257749"/>
                  </a:moveTo>
                  <a:lnTo>
                    <a:pt x="278398" y="249018"/>
                  </a:lnTo>
                </a:path>
                <a:path w="386714" h="848995">
                  <a:moveTo>
                    <a:pt x="270700" y="266452"/>
                  </a:moveTo>
                  <a:lnTo>
                    <a:pt x="274548" y="257749"/>
                  </a:lnTo>
                </a:path>
                <a:path w="386714" h="848995">
                  <a:moveTo>
                    <a:pt x="266823" y="275156"/>
                  </a:moveTo>
                  <a:lnTo>
                    <a:pt x="270700" y="266452"/>
                  </a:lnTo>
                </a:path>
                <a:path w="386714" h="848995">
                  <a:moveTo>
                    <a:pt x="262946" y="283859"/>
                  </a:moveTo>
                  <a:lnTo>
                    <a:pt x="266823" y="275156"/>
                  </a:lnTo>
                </a:path>
                <a:path w="386714" h="848995">
                  <a:moveTo>
                    <a:pt x="259070" y="292535"/>
                  </a:moveTo>
                  <a:lnTo>
                    <a:pt x="262946" y="283859"/>
                  </a:lnTo>
                </a:path>
                <a:path w="386714" h="848995">
                  <a:moveTo>
                    <a:pt x="255220" y="301210"/>
                  </a:moveTo>
                  <a:lnTo>
                    <a:pt x="259070" y="292535"/>
                  </a:lnTo>
                </a:path>
                <a:path w="386714" h="848995">
                  <a:moveTo>
                    <a:pt x="251344" y="309886"/>
                  </a:moveTo>
                  <a:lnTo>
                    <a:pt x="255220" y="301210"/>
                  </a:lnTo>
                </a:path>
                <a:path w="386714" h="848995">
                  <a:moveTo>
                    <a:pt x="247467" y="318534"/>
                  </a:moveTo>
                  <a:lnTo>
                    <a:pt x="251344" y="309886"/>
                  </a:lnTo>
                </a:path>
                <a:path w="386714" h="848995">
                  <a:moveTo>
                    <a:pt x="243619" y="327155"/>
                  </a:moveTo>
                  <a:lnTo>
                    <a:pt x="247467" y="318534"/>
                  </a:lnTo>
                </a:path>
                <a:path w="386714" h="848995">
                  <a:moveTo>
                    <a:pt x="239742" y="335802"/>
                  </a:moveTo>
                  <a:lnTo>
                    <a:pt x="243619" y="327155"/>
                  </a:lnTo>
                </a:path>
                <a:path w="386714" h="848995">
                  <a:moveTo>
                    <a:pt x="235865" y="344395"/>
                  </a:moveTo>
                  <a:lnTo>
                    <a:pt x="239742" y="335802"/>
                  </a:lnTo>
                </a:path>
                <a:path w="386714" h="848995">
                  <a:moveTo>
                    <a:pt x="232016" y="353015"/>
                  </a:moveTo>
                  <a:lnTo>
                    <a:pt x="235865" y="344395"/>
                  </a:lnTo>
                </a:path>
                <a:path w="386714" h="848995">
                  <a:moveTo>
                    <a:pt x="228140" y="361608"/>
                  </a:moveTo>
                  <a:lnTo>
                    <a:pt x="232016" y="353015"/>
                  </a:lnTo>
                </a:path>
                <a:path w="386714" h="848995">
                  <a:moveTo>
                    <a:pt x="224263" y="370173"/>
                  </a:moveTo>
                  <a:lnTo>
                    <a:pt x="228140" y="361608"/>
                  </a:lnTo>
                </a:path>
                <a:path w="386714" h="848995">
                  <a:moveTo>
                    <a:pt x="220414" y="378765"/>
                  </a:moveTo>
                  <a:lnTo>
                    <a:pt x="224263" y="370173"/>
                  </a:lnTo>
                </a:path>
                <a:path w="386714" h="848995">
                  <a:moveTo>
                    <a:pt x="216565" y="387302"/>
                  </a:moveTo>
                  <a:lnTo>
                    <a:pt x="220414" y="378765"/>
                  </a:lnTo>
                </a:path>
                <a:path w="386714" h="848995">
                  <a:moveTo>
                    <a:pt x="212661" y="395867"/>
                  </a:moveTo>
                  <a:lnTo>
                    <a:pt x="216565" y="387302"/>
                  </a:lnTo>
                </a:path>
                <a:path w="386714" h="848995">
                  <a:moveTo>
                    <a:pt x="208812" y="404404"/>
                  </a:moveTo>
                  <a:lnTo>
                    <a:pt x="212661" y="395867"/>
                  </a:lnTo>
                </a:path>
                <a:path w="386714" h="848995">
                  <a:moveTo>
                    <a:pt x="204935" y="412914"/>
                  </a:moveTo>
                  <a:lnTo>
                    <a:pt x="208812" y="404404"/>
                  </a:lnTo>
                </a:path>
                <a:path w="386714" h="848995">
                  <a:moveTo>
                    <a:pt x="201086" y="421423"/>
                  </a:moveTo>
                  <a:lnTo>
                    <a:pt x="204935" y="412914"/>
                  </a:lnTo>
                </a:path>
                <a:path w="386714" h="848995">
                  <a:moveTo>
                    <a:pt x="197210" y="429960"/>
                  </a:moveTo>
                  <a:lnTo>
                    <a:pt x="201086" y="421423"/>
                  </a:lnTo>
                </a:path>
                <a:path w="386714" h="848995">
                  <a:moveTo>
                    <a:pt x="193333" y="438442"/>
                  </a:moveTo>
                  <a:lnTo>
                    <a:pt x="197210" y="429960"/>
                  </a:lnTo>
                </a:path>
                <a:path w="386714" h="848995">
                  <a:moveTo>
                    <a:pt x="189484" y="446923"/>
                  </a:moveTo>
                  <a:lnTo>
                    <a:pt x="193333" y="438442"/>
                  </a:lnTo>
                </a:path>
                <a:path w="386714" h="848995">
                  <a:moveTo>
                    <a:pt x="185607" y="455378"/>
                  </a:moveTo>
                  <a:lnTo>
                    <a:pt x="189484" y="446923"/>
                  </a:lnTo>
                </a:path>
                <a:path w="386714" h="848995">
                  <a:moveTo>
                    <a:pt x="181731" y="463831"/>
                  </a:moveTo>
                  <a:lnTo>
                    <a:pt x="185607" y="455378"/>
                  </a:lnTo>
                </a:path>
                <a:path w="386714" h="848995">
                  <a:moveTo>
                    <a:pt x="177910" y="472286"/>
                  </a:moveTo>
                  <a:lnTo>
                    <a:pt x="181731" y="463831"/>
                  </a:lnTo>
                </a:path>
                <a:path w="386714" h="848995">
                  <a:moveTo>
                    <a:pt x="174005" y="480740"/>
                  </a:moveTo>
                  <a:lnTo>
                    <a:pt x="177910" y="472286"/>
                  </a:lnTo>
                </a:path>
                <a:path w="386714" h="848995">
                  <a:moveTo>
                    <a:pt x="170129" y="489138"/>
                  </a:moveTo>
                  <a:lnTo>
                    <a:pt x="174005" y="480740"/>
                  </a:lnTo>
                </a:path>
                <a:path w="386714" h="848995">
                  <a:moveTo>
                    <a:pt x="166280" y="497564"/>
                  </a:moveTo>
                  <a:lnTo>
                    <a:pt x="170129" y="489138"/>
                  </a:lnTo>
                </a:path>
                <a:path w="386714" h="848995">
                  <a:moveTo>
                    <a:pt x="162403" y="505963"/>
                  </a:moveTo>
                  <a:lnTo>
                    <a:pt x="166280" y="497564"/>
                  </a:lnTo>
                </a:path>
                <a:path w="386714" h="848995">
                  <a:moveTo>
                    <a:pt x="158526" y="514333"/>
                  </a:moveTo>
                  <a:lnTo>
                    <a:pt x="162403" y="505963"/>
                  </a:lnTo>
                </a:path>
                <a:path w="386714" h="848995">
                  <a:moveTo>
                    <a:pt x="154677" y="522732"/>
                  </a:moveTo>
                  <a:lnTo>
                    <a:pt x="158526" y="514333"/>
                  </a:lnTo>
                </a:path>
                <a:path w="386714" h="848995">
                  <a:moveTo>
                    <a:pt x="150801" y="531103"/>
                  </a:moveTo>
                  <a:lnTo>
                    <a:pt x="154677" y="522732"/>
                  </a:lnTo>
                </a:path>
                <a:path w="386714" h="848995">
                  <a:moveTo>
                    <a:pt x="146924" y="539446"/>
                  </a:moveTo>
                  <a:lnTo>
                    <a:pt x="150801" y="531103"/>
                  </a:lnTo>
                </a:path>
                <a:path w="386714" h="848995">
                  <a:moveTo>
                    <a:pt x="143075" y="547789"/>
                  </a:moveTo>
                  <a:lnTo>
                    <a:pt x="146924" y="539446"/>
                  </a:lnTo>
                </a:path>
                <a:path w="386714" h="848995">
                  <a:moveTo>
                    <a:pt x="139199" y="556132"/>
                  </a:moveTo>
                  <a:lnTo>
                    <a:pt x="143075" y="547789"/>
                  </a:lnTo>
                </a:path>
                <a:path w="386714" h="848995">
                  <a:moveTo>
                    <a:pt x="135322" y="564447"/>
                  </a:moveTo>
                  <a:lnTo>
                    <a:pt x="139199" y="556132"/>
                  </a:lnTo>
                </a:path>
                <a:path w="386714" h="848995">
                  <a:moveTo>
                    <a:pt x="131473" y="572763"/>
                  </a:moveTo>
                  <a:lnTo>
                    <a:pt x="135322" y="564447"/>
                  </a:lnTo>
                </a:path>
                <a:path w="386714" h="848995">
                  <a:moveTo>
                    <a:pt x="127596" y="581078"/>
                  </a:moveTo>
                  <a:lnTo>
                    <a:pt x="131473" y="572763"/>
                  </a:lnTo>
                </a:path>
                <a:path w="386714" h="848995">
                  <a:moveTo>
                    <a:pt x="123748" y="589366"/>
                  </a:moveTo>
                  <a:lnTo>
                    <a:pt x="127596" y="581078"/>
                  </a:lnTo>
                </a:path>
                <a:path w="386714" h="848995">
                  <a:moveTo>
                    <a:pt x="119871" y="597626"/>
                  </a:moveTo>
                  <a:lnTo>
                    <a:pt x="123748" y="589366"/>
                  </a:lnTo>
                </a:path>
                <a:path w="386714" h="848995">
                  <a:moveTo>
                    <a:pt x="115994" y="605886"/>
                  </a:moveTo>
                  <a:lnTo>
                    <a:pt x="119871" y="597626"/>
                  </a:lnTo>
                </a:path>
                <a:path w="386714" h="848995">
                  <a:moveTo>
                    <a:pt x="112145" y="614146"/>
                  </a:moveTo>
                  <a:lnTo>
                    <a:pt x="115994" y="605886"/>
                  </a:lnTo>
                </a:path>
                <a:path w="386714" h="848995">
                  <a:moveTo>
                    <a:pt x="108269" y="622378"/>
                  </a:moveTo>
                  <a:lnTo>
                    <a:pt x="112145" y="614146"/>
                  </a:lnTo>
                </a:path>
                <a:path w="386714" h="848995">
                  <a:moveTo>
                    <a:pt x="104392" y="630610"/>
                  </a:moveTo>
                  <a:lnTo>
                    <a:pt x="108269" y="622378"/>
                  </a:lnTo>
                </a:path>
                <a:path w="386714" h="848995">
                  <a:moveTo>
                    <a:pt x="100543" y="638842"/>
                  </a:moveTo>
                  <a:lnTo>
                    <a:pt x="104392" y="630610"/>
                  </a:lnTo>
                </a:path>
                <a:path w="386714" h="848995">
                  <a:moveTo>
                    <a:pt x="96666" y="647047"/>
                  </a:moveTo>
                  <a:lnTo>
                    <a:pt x="100543" y="638842"/>
                  </a:lnTo>
                </a:path>
                <a:path w="386714" h="848995">
                  <a:moveTo>
                    <a:pt x="92790" y="655251"/>
                  </a:moveTo>
                  <a:lnTo>
                    <a:pt x="96666" y="647047"/>
                  </a:lnTo>
                </a:path>
                <a:path w="386714" h="848995">
                  <a:moveTo>
                    <a:pt x="88941" y="663428"/>
                  </a:moveTo>
                  <a:lnTo>
                    <a:pt x="92790" y="655251"/>
                  </a:lnTo>
                </a:path>
                <a:path w="386714" h="848995">
                  <a:moveTo>
                    <a:pt x="85064" y="671605"/>
                  </a:moveTo>
                  <a:lnTo>
                    <a:pt x="88941" y="663428"/>
                  </a:lnTo>
                </a:path>
                <a:path w="386714" h="848995">
                  <a:moveTo>
                    <a:pt x="81188" y="679782"/>
                  </a:moveTo>
                  <a:lnTo>
                    <a:pt x="85064" y="671605"/>
                  </a:lnTo>
                </a:path>
                <a:path w="386714" h="848995">
                  <a:moveTo>
                    <a:pt x="77339" y="687931"/>
                  </a:moveTo>
                  <a:lnTo>
                    <a:pt x="81188" y="679782"/>
                  </a:lnTo>
                </a:path>
                <a:path w="386714" h="848995">
                  <a:moveTo>
                    <a:pt x="73462" y="696080"/>
                  </a:moveTo>
                  <a:lnTo>
                    <a:pt x="77339" y="687931"/>
                  </a:lnTo>
                </a:path>
                <a:path w="386714" h="848995">
                  <a:moveTo>
                    <a:pt x="69585" y="704201"/>
                  </a:moveTo>
                  <a:lnTo>
                    <a:pt x="73462" y="696080"/>
                  </a:lnTo>
                </a:path>
                <a:path w="386714" h="848995">
                  <a:moveTo>
                    <a:pt x="65736" y="712322"/>
                  </a:moveTo>
                  <a:lnTo>
                    <a:pt x="69585" y="704201"/>
                  </a:lnTo>
                </a:path>
                <a:path w="386714" h="848995">
                  <a:moveTo>
                    <a:pt x="61860" y="720416"/>
                  </a:moveTo>
                  <a:lnTo>
                    <a:pt x="65736" y="712322"/>
                  </a:lnTo>
                </a:path>
                <a:path w="386714" h="848995">
                  <a:moveTo>
                    <a:pt x="58011" y="728510"/>
                  </a:moveTo>
                  <a:lnTo>
                    <a:pt x="61860" y="720416"/>
                  </a:lnTo>
                </a:path>
                <a:path w="386714" h="848995">
                  <a:moveTo>
                    <a:pt x="54134" y="736603"/>
                  </a:moveTo>
                  <a:lnTo>
                    <a:pt x="58011" y="728510"/>
                  </a:lnTo>
                </a:path>
                <a:path w="386714" h="848995">
                  <a:moveTo>
                    <a:pt x="50257" y="744669"/>
                  </a:moveTo>
                  <a:lnTo>
                    <a:pt x="54134" y="736603"/>
                  </a:lnTo>
                </a:path>
                <a:path w="386714" h="848995">
                  <a:moveTo>
                    <a:pt x="46408" y="752735"/>
                  </a:moveTo>
                  <a:lnTo>
                    <a:pt x="50257" y="744669"/>
                  </a:lnTo>
                </a:path>
                <a:path w="386714" h="848995">
                  <a:moveTo>
                    <a:pt x="42532" y="760801"/>
                  </a:moveTo>
                  <a:lnTo>
                    <a:pt x="46408" y="752735"/>
                  </a:lnTo>
                </a:path>
                <a:path w="386714" h="848995">
                  <a:moveTo>
                    <a:pt x="38655" y="768840"/>
                  </a:moveTo>
                  <a:lnTo>
                    <a:pt x="42532" y="760801"/>
                  </a:lnTo>
                </a:path>
                <a:path w="386714" h="848995">
                  <a:moveTo>
                    <a:pt x="34806" y="776850"/>
                  </a:moveTo>
                  <a:lnTo>
                    <a:pt x="38655" y="768840"/>
                  </a:lnTo>
                </a:path>
                <a:path w="386714" h="848995">
                  <a:moveTo>
                    <a:pt x="30930" y="784860"/>
                  </a:moveTo>
                  <a:lnTo>
                    <a:pt x="34806" y="776850"/>
                  </a:lnTo>
                </a:path>
                <a:path w="386714" h="848995">
                  <a:moveTo>
                    <a:pt x="27053" y="792871"/>
                  </a:moveTo>
                  <a:lnTo>
                    <a:pt x="30930" y="784860"/>
                  </a:lnTo>
                </a:path>
                <a:path w="386714" h="848995">
                  <a:moveTo>
                    <a:pt x="23204" y="800853"/>
                  </a:moveTo>
                  <a:lnTo>
                    <a:pt x="27053" y="792871"/>
                  </a:lnTo>
                </a:path>
                <a:path w="386714" h="848995">
                  <a:moveTo>
                    <a:pt x="19328" y="808836"/>
                  </a:moveTo>
                  <a:lnTo>
                    <a:pt x="23204" y="800853"/>
                  </a:lnTo>
                </a:path>
                <a:path w="386714" h="848995">
                  <a:moveTo>
                    <a:pt x="15451" y="816820"/>
                  </a:moveTo>
                  <a:lnTo>
                    <a:pt x="19328" y="808836"/>
                  </a:lnTo>
                </a:path>
                <a:path w="386714" h="848995">
                  <a:moveTo>
                    <a:pt x="11602" y="824774"/>
                  </a:moveTo>
                  <a:lnTo>
                    <a:pt x="15451" y="816820"/>
                  </a:lnTo>
                </a:path>
                <a:path w="386714" h="848995">
                  <a:moveTo>
                    <a:pt x="7726" y="832729"/>
                  </a:moveTo>
                  <a:lnTo>
                    <a:pt x="11602" y="824774"/>
                  </a:lnTo>
                </a:path>
                <a:path w="386714" h="848995">
                  <a:moveTo>
                    <a:pt x="3849" y="840657"/>
                  </a:moveTo>
                  <a:lnTo>
                    <a:pt x="7726" y="832729"/>
                  </a:lnTo>
                </a:path>
                <a:path w="386714" h="848995">
                  <a:moveTo>
                    <a:pt x="0" y="848611"/>
                  </a:moveTo>
                  <a:lnTo>
                    <a:pt x="3849" y="840657"/>
                  </a:lnTo>
                </a:path>
              </a:pathLst>
            </a:custGeom>
            <a:ln w="13852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43453" y="4976380"/>
              <a:ext cx="2767965" cy="3625215"/>
            </a:xfrm>
            <a:custGeom>
              <a:avLst/>
              <a:gdLst/>
              <a:ahLst/>
              <a:cxnLst/>
              <a:rect l="l" t="t" r="r" b="b"/>
              <a:pathLst>
                <a:path w="2767965" h="3625215">
                  <a:moveTo>
                    <a:pt x="60883" y="3594595"/>
                  </a:moveTo>
                  <a:lnTo>
                    <a:pt x="58496" y="3582733"/>
                  </a:lnTo>
                  <a:lnTo>
                    <a:pt x="51981" y="3573043"/>
                  </a:lnTo>
                  <a:lnTo>
                    <a:pt x="42303" y="3566503"/>
                  </a:lnTo>
                  <a:lnTo>
                    <a:pt x="30429" y="3564115"/>
                  </a:lnTo>
                  <a:lnTo>
                    <a:pt x="18592" y="3566503"/>
                  </a:lnTo>
                  <a:lnTo>
                    <a:pt x="8915" y="3573043"/>
                  </a:lnTo>
                  <a:lnTo>
                    <a:pt x="2387" y="3582733"/>
                  </a:lnTo>
                  <a:lnTo>
                    <a:pt x="0" y="3594595"/>
                  </a:lnTo>
                  <a:lnTo>
                    <a:pt x="2387" y="3606482"/>
                  </a:lnTo>
                  <a:lnTo>
                    <a:pt x="8915" y="3616172"/>
                  </a:lnTo>
                  <a:lnTo>
                    <a:pt x="18592" y="3622700"/>
                  </a:lnTo>
                  <a:lnTo>
                    <a:pt x="30429" y="3625088"/>
                  </a:lnTo>
                  <a:lnTo>
                    <a:pt x="42303" y="3622700"/>
                  </a:lnTo>
                  <a:lnTo>
                    <a:pt x="51981" y="3616172"/>
                  </a:lnTo>
                  <a:lnTo>
                    <a:pt x="58496" y="3606482"/>
                  </a:lnTo>
                  <a:lnTo>
                    <a:pt x="60883" y="3594595"/>
                  </a:lnTo>
                  <a:close/>
                </a:path>
                <a:path w="2767965" h="3625215">
                  <a:moveTo>
                    <a:pt x="447598" y="3526713"/>
                  </a:moveTo>
                  <a:lnTo>
                    <a:pt x="445211" y="3514839"/>
                  </a:lnTo>
                  <a:lnTo>
                    <a:pt x="438670" y="3505136"/>
                  </a:lnTo>
                  <a:lnTo>
                    <a:pt x="428980" y="3498570"/>
                  </a:lnTo>
                  <a:lnTo>
                    <a:pt x="417118" y="3496170"/>
                  </a:lnTo>
                  <a:lnTo>
                    <a:pt x="405282" y="3498570"/>
                  </a:lnTo>
                  <a:lnTo>
                    <a:pt x="395605" y="3505136"/>
                  </a:lnTo>
                  <a:lnTo>
                    <a:pt x="389077" y="3514839"/>
                  </a:lnTo>
                  <a:lnTo>
                    <a:pt x="386689" y="3526713"/>
                  </a:lnTo>
                  <a:lnTo>
                    <a:pt x="389077" y="3538550"/>
                  </a:lnTo>
                  <a:lnTo>
                    <a:pt x="395605" y="3548240"/>
                  </a:lnTo>
                  <a:lnTo>
                    <a:pt x="405282" y="3554793"/>
                  </a:lnTo>
                  <a:lnTo>
                    <a:pt x="406996" y="3555149"/>
                  </a:lnTo>
                  <a:lnTo>
                    <a:pt x="409270" y="3556673"/>
                  </a:lnTo>
                  <a:lnTo>
                    <a:pt x="417144" y="3558260"/>
                  </a:lnTo>
                  <a:lnTo>
                    <a:pt x="425005" y="3556673"/>
                  </a:lnTo>
                  <a:lnTo>
                    <a:pt x="427278" y="3555149"/>
                  </a:lnTo>
                  <a:lnTo>
                    <a:pt x="428980" y="3554793"/>
                  </a:lnTo>
                  <a:lnTo>
                    <a:pt x="438670" y="3548240"/>
                  </a:lnTo>
                  <a:lnTo>
                    <a:pt x="445211" y="3538550"/>
                  </a:lnTo>
                  <a:lnTo>
                    <a:pt x="447598" y="3526713"/>
                  </a:lnTo>
                  <a:close/>
                </a:path>
                <a:path w="2767965" h="3625215">
                  <a:moveTo>
                    <a:pt x="447598" y="3424885"/>
                  </a:moveTo>
                  <a:lnTo>
                    <a:pt x="445211" y="3413023"/>
                  </a:lnTo>
                  <a:lnTo>
                    <a:pt x="438670" y="3403320"/>
                  </a:lnTo>
                  <a:lnTo>
                    <a:pt x="428980" y="3396792"/>
                  </a:lnTo>
                  <a:lnTo>
                    <a:pt x="417118" y="3394392"/>
                  </a:lnTo>
                  <a:lnTo>
                    <a:pt x="405282" y="3396792"/>
                  </a:lnTo>
                  <a:lnTo>
                    <a:pt x="395605" y="3403320"/>
                  </a:lnTo>
                  <a:lnTo>
                    <a:pt x="389077" y="3413023"/>
                  </a:lnTo>
                  <a:lnTo>
                    <a:pt x="386689" y="3424885"/>
                  </a:lnTo>
                  <a:lnTo>
                    <a:pt x="389077" y="3436759"/>
                  </a:lnTo>
                  <a:lnTo>
                    <a:pt x="395605" y="3446449"/>
                  </a:lnTo>
                  <a:lnTo>
                    <a:pt x="405282" y="3452977"/>
                  </a:lnTo>
                  <a:lnTo>
                    <a:pt x="417118" y="3455365"/>
                  </a:lnTo>
                  <a:lnTo>
                    <a:pt x="428980" y="3452977"/>
                  </a:lnTo>
                  <a:lnTo>
                    <a:pt x="438670" y="3446449"/>
                  </a:lnTo>
                  <a:lnTo>
                    <a:pt x="445211" y="3436759"/>
                  </a:lnTo>
                  <a:lnTo>
                    <a:pt x="447598" y="3424885"/>
                  </a:lnTo>
                  <a:close/>
                </a:path>
                <a:path w="2767965" h="3625215">
                  <a:moveTo>
                    <a:pt x="1220990" y="3379457"/>
                  </a:moveTo>
                  <a:lnTo>
                    <a:pt x="1218590" y="3367595"/>
                  </a:lnTo>
                  <a:lnTo>
                    <a:pt x="1212062" y="3357905"/>
                  </a:lnTo>
                  <a:lnTo>
                    <a:pt x="1202372" y="3351365"/>
                  </a:lnTo>
                  <a:lnTo>
                    <a:pt x="1190523" y="3348977"/>
                  </a:lnTo>
                  <a:lnTo>
                    <a:pt x="1178661" y="3351365"/>
                  </a:lnTo>
                  <a:lnTo>
                    <a:pt x="1168996" y="3357905"/>
                  </a:lnTo>
                  <a:lnTo>
                    <a:pt x="1162481" y="3367595"/>
                  </a:lnTo>
                  <a:lnTo>
                    <a:pt x="1160094" y="3379457"/>
                  </a:lnTo>
                  <a:lnTo>
                    <a:pt x="1162481" y="3391344"/>
                  </a:lnTo>
                  <a:lnTo>
                    <a:pt x="1168996" y="3401034"/>
                  </a:lnTo>
                  <a:lnTo>
                    <a:pt x="1170686" y="3402177"/>
                  </a:lnTo>
                  <a:lnTo>
                    <a:pt x="1168996" y="3403320"/>
                  </a:lnTo>
                  <a:lnTo>
                    <a:pt x="1162481" y="3413023"/>
                  </a:lnTo>
                  <a:lnTo>
                    <a:pt x="1160094" y="3424885"/>
                  </a:lnTo>
                  <a:lnTo>
                    <a:pt x="1162481" y="3436759"/>
                  </a:lnTo>
                  <a:lnTo>
                    <a:pt x="1168996" y="3446449"/>
                  </a:lnTo>
                  <a:lnTo>
                    <a:pt x="1178661" y="3452977"/>
                  </a:lnTo>
                  <a:lnTo>
                    <a:pt x="1190523" y="3455365"/>
                  </a:lnTo>
                  <a:lnTo>
                    <a:pt x="1202372" y="3452977"/>
                  </a:lnTo>
                  <a:lnTo>
                    <a:pt x="1212062" y="3446449"/>
                  </a:lnTo>
                  <a:lnTo>
                    <a:pt x="1218590" y="3436759"/>
                  </a:lnTo>
                  <a:lnTo>
                    <a:pt x="1220990" y="3424885"/>
                  </a:lnTo>
                  <a:lnTo>
                    <a:pt x="1218590" y="3413023"/>
                  </a:lnTo>
                  <a:lnTo>
                    <a:pt x="1212062" y="3403320"/>
                  </a:lnTo>
                  <a:lnTo>
                    <a:pt x="1210360" y="3402177"/>
                  </a:lnTo>
                  <a:lnTo>
                    <a:pt x="1212062" y="3401034"/>
                  </a:lnTo>
                  <a:lnTo>
                    <a:pt x="1218590" y="3391344"/>
                  </a:lnTo>
                  <a:lnTo>
                    <a:pt x="1220990" y="3379457"/>
                  </a:lnTo>
                  <a:close/>
                </a:path>
                <a:path w="2767965" h="3625215">
                  <a:moveTo>
                    <a:pt x="1220990" y="2746006"/>
                  </a:moveTo>
                  <a:lnTo>
                    <a:pt x="1218590" y="2734145"/>
                  </a:lnTo>
                  <a:lnTo>
                    <a:pt x="1212062" y="2724454"/>
                  </a:lnTo>
                  <a:lnTo>
                    <a:pt x="1202372" y="2717914"/>
                  </a:lnTo>
                  <a:lnTo>
                    <a:pt x="1190523" y="2715514"/>
                  </a:lnTo>
                  <a:lnTo>
                    <a:pt x="1178661" y="2717914"/>
                  </a:lnTo>
                  <a:lnTo>
                    <a:pt x="1168996" y="2724454"/>
                  </a:lnTo>
                  <a:lnTo>
                    <a:pt x="1162481" y="2734145"/>
                  </a:lnTo>
                  <a:lnTo>
                    <a:pt x="1160094" y="2746006"/>
                  </a:lnTo>
                  <a:lnTo>
                    <a:pt x="1162481" y="2757868"/>
                  </a:lnTo>
                  <a:lnTo>
                    <a:pt x="1168996" y="2767558"/>
                  </a:lnTo>
                  <a:lnTo>
                    <a:pt x="1178661" y="2774099"/>
                  </a:lnTo>
                  <a:lnTo>
                    <a:pt x="1190523" y="2776499"/>
                  </a:lnTo>
                  <a:lnTo>
                    <a:pt x="1202372" y="2774099"/>
                  </a:lnTo>
                  <a:lnTo>
                    <a:pt x="1212062" y="2767558"/>
                  </a:lnTo>
                  <a:lnTo>
                    <a:pt x="1218590" y="2757868"/>
                  </a:lnTo>
                  <a:lnTo>
                    <a:pt x="1220990" y="2746006"/>
                  </a:lnTo>
                  <a:close/>
                </a:path>
                <a:path w="2767965" h="3625215">
                  <a:moveTo>
                    <a:pt x="2767774" y="3198596"/>
                  </a:moveTo>
                  <a:lnTo>
                    <a:pt x="2765374" y="3186734"/>
                  </a:lnTo>
                  <a:lnTo>
                    <a:pt x="2758833" y="3177032"/>
                  </a:lnTo>
                  <a:lnTo>
                    <a:pt x="2749143" y="3170504"/>
                  </a:lnTo>
                  <a:lnTo>
                    <a:pt x="2737281" y="3168104"/>
                  </a:lnTo>
                  <a:lnTo>
                    <a:pt x="2725445" y="3170504"/>
                  </a:lnTo>
                  <a:lnTo>
                    <a:pt x="2715780" y="3177032"/>
                  </a:lnTo>
                  <a:lnTo>
                    <a:pt x="2709240" y="3186734"/>
                  </a:lnTo>
                  <a:lnTo>
                    <a:pt x="2706852" y="3198596"/>
                  </a:lnTo>
                  <a:lnTo>
                    <a:pt x="2709240" y="3210458"/>
                  </a:lnTo>
                  <a:lnTo>
                    <a:pt x="2715780" y="3220148"/>
                  </a:lnTo>
                  <a:lnTo>
                    <a:pt x="2725445" y="3226676"/>
                  </a:lnTo>
                  <a:lnTo>
                    <a:pt x="2737281" y="3229076"/>
                  </a:lnTo>
                  <a:lnTo>
                    <a:pt x="2749143" y="3226676"/>
                  </a:lnTo>
                  <a:lnTo>
                    <a:pt x="2758833" y="3220148"/>
                  </a:lnTo>
                  <a:lnTo>
                    <a:pt x="2765374" y="3210458"/>
                  </a:lnTo>
                  <a:lnTo>
                    <a:pt x="2767774" y="3198596"/>
                  </a:lnTo>
                  <a:close/>
                </a:path>
                <a:path w="2767965" h="3625215">
                  <a:moveTo>
                    <a:pt x="2767774" y="3062325"/>
                  </a:moveTo>
                  <a:lnTo>
                    <a:pt x="2765374" y="3050489"/>
                  </a:lnTo>
                  <a:lnTo>
                    <a:pt x="2758833" y="3040799"/>
                  </a:lnTo>
                  <a:lnTo>
                    <a:pt x="2749143" y="3034246"/>
                  </a:lnTo>
                  <a:lnTo>
                    <a:pt x="2737281" y="3031845"/>
                  </a:lnTo>
                  <a:lnTo>
                    <a:pt x="2725445" y="3034246"/>
                  </a:lnTo>
                  <a:lnTo>
                    <a:pt x="2715780" y="3040799"/>
                  </a:lnTo>
                  <a:lnTo>
                    <a:pt x="2709240" y="3050489"/>
                  </a:lnTo>
                  <a:lnTo>
                    <a:pt x="2706852" y="3062325"/>
                  </a:lnTo>
                  <a:lnTo>
                    <a:pt x="2709240" y="3074200"/>
                  </a:lnTo>
                  <a:lnTo>
                    <a:pt x="2715780" y="3083915"/>
                  </a:lnTo>
                  <a:lnTo>
                    <a:pt x="2725445" y="3090468"/>
                  </a:lnTo>
                  <a:lnTo>
                    <a:pt x="2737281" y="3092869"/>
                  </a:lnTo>
                  <a:lnTo>
                    <a:pt x="2749143" y="3090468"/>
                  </a:lnTo>
                  <a:lnTo>
                    <a:pt x="2758833" y="3083915"/>
                  </a:lnTo>
                  <a:lnTo>
                    <a:pt x="2765374" y="3074200"/>
                  </a:lnTo>
                  <a:lnTo>
                    <a:pt x="2767774" y="3062325"/>
                  </a:lnTo>
                  <a:close/>
                </a:path>
                <a:path w="2767965" h="3625215">
                  <a:moveTo>
                    <a:pt x="2767774" y="30492"/>
                  </a:moveTo>
                  <a:lnTo>
                    <a:pt x="2765374" y="18618"/>
                  </a:lnTo>
                  <a:lnTo>
                    <a:pt x="2758833" y="8928"/>
                  </a:lnTo>
                  <a:lnTo>
                    <a:pt x="2749143" y="2400"/>
                  </a:lnTo>
                  <a:lnTo>
                    <a:pt x="2737281" y="0"/>
                  </a:lnTo>
                  <a:lnTo>
                    <a:pt x="2725445" y="2400"/>
                  </a:lnTo>
                  <a:lnTo>
                    <a:pt x="2715780" y="8928"/>
                  </a:lnTo>
                  <a:lnTo>
                    <a:pt x="2709240" y="18618"/>
                  </a:lnTo>
                  <a:lnTo>
                    <a:pt x="2706852" y="30492"/>
                  </a:lnTo>
                  <a:lnTo>
                    <a:pt x="2709240" y="42354"/>
                  </a:lnTo>
                  <a:lnTo>
                    <a:pt x="2715780" y="52044"/>
                  </a:lnTo>
                  <a:lnTo>
                    <a:pt x="2725445" y="58585"/>
                  </a:lnTo>
                  <a:lnTo>
                    <a:pt x="2737281" y="60985"/>
                  </a:lnTo>
                  <a:lnTo>
                    <a:pt x="2749143" y="58585"/>
                  </a:lnTo>
                  <a:lnTo>
                    <a:pt x="2758833" y="52044"/>
                  </a:lnTo>
                  <a:lnTo>
                    <a:pt x="2765374" y="42354"/>
                  </a:lnTo>
                  <a:lnTo>
                    <a:pt x="2767774" y="30492"/>
                  </a:lnTo>
                  <a:close/>
                </a:path>
              </a:pathLst>
            </a:custGeom>
            <a:solidFill>
              <a:srgbClr val="0102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887207" y="8627546"/>
              <a:ext cx="0" cy="28575"/>
            </a:xfrm>
            <a:custGeom>
              <a:avLst/>
              <a:gdLst/>
              <a:ahLst/>
              <a:cxnLst/>
              <a:rect l="l" t="t" r="r" b="b"/>
              <a:pathLst>
                <a:path h="28575">
                  <a:moveTo>
                    <a:pt x="-14177" y="14150"/>
                  </a:moveTo>
                  <a:lnTo>
                    <a:pt x="14177" y="14150"/>
                  </a:lnTo>
                </a:path>
              </a:pathLst>
            </a:custGeom>
            <a:ln w="28300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887207" y="8627546"/>
              <a:ext cx="3480435" cy="0"/>
            </a:xfrm>
            <a:custGeom>
              <a:avLst/>
              <a:gdLst/>
              <a:ahLst/>
              <a:cxnLst/>
              <a:rect l="l" t="t" r="r" b="b"/>
              <a:pathLst>
                <a:path w="3480435">
                  <a:moveTo>
                    <a:pt x="0" y="0"/>
                  </a:moveTo>
                  <a:lnTo>
                    <a:pt x="3480276" y="0"/>
                  </a:lnTo>
                </a:path>
              </a:pathLst>
            </a:custGeom>
            <a:ln w="28383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847875" y="4823595"/>
              <a:ext cx="40005" cy="3804285"/>
            </a:xfrm>
            <a:custGeom>
              <a:avLst/>
              <a:gdLst/>
              <a:ahLst/>
              <a:cxnLst/>
              <a:rect l="l" t="t" r="r" b="b"/>
              <a:pathLst>
                <a:path w="40005" h="3804284">
                  <a:moveTo>
                    <a:pt x="0" y="3803951"/>
                  </a:moveTo>
                  <a:lnTo>
                    <a:pt x="39984" y="3803951"/>
                  </a:lnTo>
                </a:path>
                <a:path w="40005" h="3804284">
                  <a:moveTo>
                    <a:pt x="39984" y="3803951"/>
                  </a:moveTo>
                  <a:lnTo>
                    <a:pt x="39984" y="0"/>
                  </a:lnTo>
                </a:path>
              </a:pathLst>
            </a:custGeom>
            <a:ln w="27704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475541" y="8054378"/>
            <a:ext cx="25971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769363" y="8183571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358696" y="7583174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16T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69363" y="771236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2349448" y="6686970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32T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60114" y="6816177"/>
            <a:ext cx="116205" cy="0"/>
          </a:xfrm>
          <a:custGeom>
            <a:avLst/>
            <a:gdLst/>
            <a:ahLst/>
            <a:cxnLst/>
            <a:rect l="l" t="t" r="r" b="b"/>
            <a:pathLst>
              <a:path w="116205">
                <a:moveTo>
                  <a:pt x="0" y="0"/>
                </a:moveTo>
                <a:lnTo>
                  <a:pt x="115745" y="0"/>
                </a:lnTo>
              </a:path>
            </a:pathLst>
          </a:custGeom>
          <a:ln w="13858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358669" y="4866818"/>
            <a:ext cx="37655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64T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762350" y="4989054"/>
            <a:ext cx="509905" cy="3774440"/>
            <a:chOff x="2762350" y="4989054"/>
            <a:chExt cx="509905" cy="3774440"/>
          </a:xfrm>
        </p:grpSpPr>
        <p:sp>
          <p:nvSpPr>
            <p:cNvPr id="32" name="object 32"/>
            <p:cNvSpPr/>
            <p:nvPr/>
          </p:nvSpPr>
          <p:spPr>
            <a:xfrm>
              <a:off x="2769335" y="4996039"/>
              <a:ext cx="116205" cy="0"/>
            </a:xfrm>
            <a:custGeom>
              <a:avLst/>
              <a:gdLst/>
              <a:ahLst/>
              <a:cxnLst/>
              <a:rect l="l" t="t" r="r" b="b"/>
              <a:pathLst>
                <a:path w="116205">
                  <a:moveTo>
                    <a:pt x="0" y="0"/>
                  </a:moveTo>
                  <a:lnTo>
                    <a:pt x="115745" y="0"/>
                  </a:lnTo>
                </a:path>
              </a:pathLst>
            </a:custGeom>
            <a:ln w="13858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65218" y="8640213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4">
                  <a:moveTo>
                    <a:pt x="0" y="0"/>
                  </a:moveTo>
                  <a:lnTo>
                    <a:pt x="0" y="115860"/>
                  </a:lnTo>
                </a:path>
              </a:pathLst>
            </a:custGeom>
            <a:ln w="13845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354194" y="4329991"/>
            <a:ext cx="41148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5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50" i="1" spc="-4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ime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535641" y="4629209"/>
            <a:ext cx="51435" cy="217804"/>
            <a:chOff x="2535641" y="4629209"/>
            <a:chExt cx="51435" cy="217804"/>
          </a:xfrm>
        </p:grpSpPr>
        <p:sp>
          <p:nvSpPr>
            <p:cNvPr id="36" name="object 36"/>
            <p:cNvSpPr/>
            <p:nvPr/>
          </p:nvSpPr>
          <p:spPr>
            <a:xfrm>
              <a:off x="2561144" y="4629209"/>
              <a:ext cx="0" cy="155575"/>
            </a:xfrm>
            <a:custGeom>
              <a:avLst/>
              <a:gdLst/>
              <a:ahLst/>
              <a:cxnLst/>
              <a:rect l="l" t="t" r="r" b="b"/>
              <a:pathLst>
                <a:path h="155575">
                  <a:moveTo>
                    <a:pt x="0" y="0"/>
                  </a:moveTo>
                  <a:lnTo>
                    <a:pt x="0" y="155524"/>
                  </a:lnTo>
                </a:path>
              </a:pathLst>
            </a:custGeom>
            <a:ln w="13845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535641" y="4762490"/>
              <a:ext cx="51435" cy="84455"/>
            </a:xfrm>
            <a:custGeom>
              <a:avLst/>
              <a:gdLst/>
              <a:ahLst/>
              <a:cxnLst/>
              <a:rect l="l" t="t" r="r" b="b"/>
              <a:pathLst>
                <a:path w="51435" h="84454">
                  <a:moveTo>
                    <a:pt x="50450" y="0"/>
                  </a:moveTo>
                  <a:lnTo>
                    <a:pt x="25502" y="15189"/>
                  </a:lnTo>
                  <a:lnTo>
                    <a:pt x="415" y="0"/>
                  </a:lnTo>
                  <a:lnTo>
                    <a:pt x="0" y="858"/>
                  </a:lnTo>
                  <a:lnTo>
                    <a:pt x="16142" y="41577"/>
                  </a:lnTo>
                  <a:lnTo>
                    <a:pt x="25502" y="84123"/>
                  </a:lnTo>
                  <a:lnTo>
                    <a:pt x="34861" y="41577"/>
                  </a:lnTo>
                  <a:lnTo>
                    <a:pt x="51005" y="858"/>
                  </a:lnTo>
                  <a:lnTo>
                    <a:pt x="50450" y="0"/>
                  </a:lnTo>
                  <a:close/>
                </a:path>
              </a:pathLst>
            </a:custGeom>
            <a:solidFill>
              <a:srgbClr val="AD23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3118719" y="8786007"/>
            <a:ext cx="65976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8940" algn="l"/>
              </a:tabLst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1K	2K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62101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290955" y="8786007"/>
            <a:ext cx="26289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4K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37455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823114" y="8786007"/>
            <a:ext cx="262890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dirty="0">
                <a:solidFill>
                  <a:srgbClr val="231F20"/>
                </a:solidFill>
                <a:latin typeface="Lucida Sans Unicode" panose="020B0602030504020204"/>
                <a:cs typeface="Lucida Sans Unicode" panose="020B0602030504020204"/>
              </a:rPr>
              <a:t>8K</a:t>
            </a:r>
            <a:endParaRPr sz="145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969613" y="8640213"/>
            <a:ext cx="0" cy="116205"/>
          </a:xfrm>
          <a:custGeom>
            <a:avLst/>
            <a:gdLst/>
            <a:ahLst/>
            <a:cxnLst/>
            <a:rect l="l" t="t" r="r" b="b"/>
            <a:pathLst>
              <a:path h="116204">
                <a:moveTo>
                  <a:pt x="0" y="0"/>
                </a:moveTo>
                <a:lnTo>
                  <a:pt x="0" y="115860"/>
                </a:lnTo>
              </a:path>
            </a:pathLst>
          </a:custGeom>
          <a:ln w="13845">
            <a:solidFill>
              <a:srgbClr val="AD232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2273300" y="8734543"/>
            <a:ext cx="327660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si</a:t>
            </a:r>
            <a:r>
              <a:rPr sz="1750" i="1" spc="-3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z</a:t>
            </a:r>
            <a:r>
              <a:rPr sz="1750" i="1" spc="-16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e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683885" y="8896845"/>
            <a:ext cx="217804" cy="51435"/>
            <a:chOff x="2683885" y="8896845"/>
            <a:chExt cx="217804" cy="51435"/>
          </a:xfrm>
        </p:grpSpPr>
        <p:sp>
          <p:nvSpPr>
            <p:cNvPr id="46" name="object 46"/>
            <p:cNvSpPr/>
            <p:nvPr/>
          </p:nvSpPr>
          <p:spPr>
            <a:xfrm>
              <a:off x="2683885" y="8922373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369" y="0"/>
                  </a:lnTo>
                </a:path>
              </a:pathLst>
            </a:custGeom>
            <a:ln w="13858">
              <a:solidFill>
                <a:srgbClr val="AD23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17032" y="8896845"/>
              <a:ext cx="84455" cy="51435"/>
            </a:xfrm>
            <a:custGeom>
              <a:avLst/>
              <a:gdLst/>
              <a:ahLst/>
              <a:cxnLst/>
              <a:rect l="l" t="t" r="r" b="b"/>
              <a:pathLst>
                <a:path w="84455" h="51434">
                  <a:moveTo>
                    <a:pt x="857" y="0"/>
                  </a:moveTo>
                  <a:lnTo>
                    <a:pt x="0" y="582"/>
                  </a:lnTo>
                  <a:lnTo>
                    <a:pt x="15173" y="25528"/>
                  </a:lnTo>
                  <a:lnTo>
                    <a:pt x="0" y="50640"/>
                  </a:lnTo>
                  <a:lnTo>
                    <a:pt x="857" y="51056"/>
                  </a:lnTo>
                  <a:lnTo>
                    <a:pt x="41534" y="34896"/>
                  </a:lnTo>
                  <a:lnTo>
                    <a:pt x="84039" y="25528"/>
                  </a:lnTo>
                  <a:lnTo>
                    <a:pt x="41534" y="16159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AD23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562084" y="4615453"/>
            <a:ext cx="848994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3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quad</a:t>
            </a:r>
            <a:r>
              <a:rPr sz="1750" i="1" spc="-5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50" i="1" spc="-8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sz="1750" i="1" spc="-4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t</a:t>
            </a: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ic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45342" y="7680611"/>
            <a:ext cx="107759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linea</a:t>
            </a:r>
            <a:r>
              <a:rPr sz="1750" i="1" spc="1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r</a:t>
            </a:r>
            <a:r>
              <a:rPr sz="1750" i="1" spc="-15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ithmic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12940" y="8197938"/>
            <a:ext cx="523875" cy="292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750" i="1" spc="-20" dirty="0">
                <a:solidFill>
                  <a:srgbClr val="AD2324"/>
                </a:solidFill>
                <a:latin typeface="Calibri" panose="020F0502020204030204"/>
                <a:cs typeface="Calibri" panose="020F0502020204030204"/>
              </a:rPr>
              <a:t>linear</a:t>
            </a:r>
            <a:endParaRPr sz="17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302" y="1346200"/>
            <a:ext cx="8859520" cy="2365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ts val="2590"/>
              </a:lnSpc>
              <a:spcBef>
                <a:spcPts val="100"/>
              </a:spcBef>
            </a:pPr>
            <a:r>
              <a:rPr lang="en-US" sz="2400" spc="-6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Số bytes được dùng cho một kiểu dữ liệu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  <a:tabLst>
                <a:tab pos="2986405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10" dirty="0">
                <a:latin typeface="Lucida Sans Unicode" panose="020B0602030504020204"/>
                <a:cs typeface="Lucida Sans Unicode" panose="020B0602030504020204"/>
              </a:rPr>
              <a:t>Primitive </a:t>
            </a:r>
            <a:r>
              <a:rPr sz="2400" spc="20" dirty="0">
                <a:latin typeface="Lucida Sans Unicode" panose="020B0602030504020204"/>
                <a:cs typeface="Lucida Sans Unicode" panose="020B0602030504020204"/>
              </a:rPr>
              <a:t>type: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cho</a:t>
            </a:r>
            <a:r>
              <a:rPr sz="2400" spc="-1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cho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200" spc="-5" dirty="0">
                <a:latin typeface="Lucida Console" panose="020B0609040504020204"/>
                <a:cs typeface="Lucida Console" panose="020B0609040504020204"/>
              </a:rPr>
              <a:t>double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,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…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3900"/>
              </a:lnSpc>
              <a:tabLst>
                <a:tab pos="337566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Object 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reference: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2400" spc="-3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3900"/>
              </a:lnSpc>
              <a:tabLst>
                <a:tab pos="1741805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Array:	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24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0" dirty="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90"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15">
                <a:latin typeface="Lucida Sans Unicode" panose="020B0602030504020204"/>
                <a:cs typeface="Lucida Sans Unicode" panose="020B0602030504020204"/>
              </a:rPr>
              <a:t>bộ nhớ khởi tạo mảng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3900"/>
              </a:lnSpc>
              <a:tabLst>
                <a:tab pos="1903730" algn="l"/>
              </a:tabLst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Object:	16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20"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2400" spc="-5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390"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lang="en-US" sz="2400" spc="1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15">
                <a:latin typeface="Lucida Sans Unicode" panose="020B0602030504020204"/>
                <a:cs typeface="Lucida Sans Unicode" panose="020B0602030504020204"/>
              </a:rPr>
              <a:t>bộ nhớ khởi tạo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801" y="355600"/>
            <a:ext cx="70913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15">
                <a:latin typeface="Microsoft Sans Serif" panose="020B0604020202020204"/>
                <a:cs typeface="Microsoft Sans Serif" panose="020B0604020202020204"/>
              </a:rPr>
              <a:t>Số bytes các kiểu dữ liệu điển hình sử dụng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36333" y="4130040"/>
            <a:ext cx="3701415" cy="8992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570" marR="5080" indent="-230505">
              <a:lnSpc>
                <a:spcPct val="120000"/>
              </a:lnSpc>
              <a:spcBef>
                <a:spcPts val="100"/>
              </a:spcBef>
            </a:pP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phụ cho mỗi đối tượng lớp bên trong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 </a:t>
            </a:r>
            <a:r>
              <a:rPr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lang="en-US" sz="1600" spc="-5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để tham chiếu đến các lớp bao quanh</a:t>
            </a:r>
            <a:r>
              <a:rPr sz="160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01927" y="3725817"/>
            <a:ext cx="296545" cy="373380"/>
            <a:chOff x="7950201" y="3822700"/>
            <a:chExt cx="296545" cy="373380"/>
          </a:xfrm>
        </p:grpSpPr>
        <p:sp>
          <p:nvSpPr>
            <p:cNvPr id="7" name="object 7"/>
            <p:cNvSpPr/>
            <p:nvPr/>
          </p:nvSpPr>
          <p:spPr>
            <a:xfrm>
              <a:off x="7998836" y="3884623"/>
              <a:ext cx="234950" cy="299085"/>
            </a:xfrm>
            <a:custGeom>
              <a:avLst/>
              <a:gdLst/>
              <a:ahLst/>
              <a:cxnLst/>
              <a:rect l="l" t="t" r="r" b="b"/>
              <a:pathLst>
                <a:path w="234950" h="299085">
                  <a:moveTo>
                    <a:pt x="0" y="0"/>
                  </a:moveTo>
                  <a:lnTo>
                    <a:pt x="7844" y="9987"/>
                  </a:lnTo>
                  <a:lnTo>
                    <a:pt x="234584" y="298683"/>
                  </a:lnTo>
                </a:path>
              </a:pathLst>
            </a:custGeom>
            <a:ln w="25399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950201" y="3822700"/>
              <a:ext cx="123825" cy="133985"/>
            </a:xfrm>
            <a:custGeom>
              <a:avLst/>
              <a:gdLst/>
              <a:ahLst/>
              <a:cxnLst/>
              <a:rect l="l" t="t" r="r" b="b"/>
              <a:pathLst>
                <a:path w="123825" h="133985">
                  <a:moveTo>
                    <a:pt x="0" y="0"/>
                  </a:moveTo>
                  <a:lnTo>
                    <a:pt x="27364" y="133535"/>
                  </a:lnTo>
                  <a:lnTo>
                    <a:pt x="56479" y="71911"/>
                  </a:lnTo>
                  <a:lnTo>
                    <a:pt x="123247" y="582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1416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>
                <a:latin typeface="Microsoft Sans Serif" panose="020B0604020202020204"/>
                <a:cs typeface="Microsoft Sans Serif" panose="020B0604020202020204"/>
              </a:rPr>
              <a:t>Ví dụ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802" y="1216660"/>
            <a:ext cx="10928350" cy="511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0" marR="5080" indent="-578485">
              <a:lnSpc>
                <a:spcPct val="135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</a:t>
            </a:r>
            <a:r>
              <a:rPr sz="2400" spc="-5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	</a:t>
            </a:r>
            <a:r>
              <a:rPr lang="en-US" sz="2400" spc="55">
                <a:latin typeface="Lucida Sans Unicode" panose="020B0602030504020204"/>
                <a:cs typeface="Lucida Sans Unicode" panose="020B0602030504020204"/>
              </a:rPr>
              <a:t>Hàm </a:t>
            </a:r>
            <a:r>
              <a:rPr sz="2000" spc="-5">
                <a:solidFill>
                  <a:schemeClr val="tx2">
                    <a:lumMod val="75000"/>
                  </a:schemeClr>
                </a:solidFill>
                <a:latin typeface="Lucida Console" panose="020B0609040504020204"/>
                <a:cs typeface="Lucida Console" panose="020B0609040504020204"/>
              </a:rPr>
              <a:t>WeightedQuickUnionUF</a:t>
            </a:r>
            <a:r>
              <a:rPr sz="2000" spc="-445">
                <a:latin typeface="Lucida Console" panose="020B0609040504020204"/>
                <a:cs typeface="Lucida Console" panose="020B0609040504020204"/>
              </a:rPr>
              <a:t> </a:t>
            </a:r>
            <a:r>
              <a:rPr lang="en-US" sz="2400" spc="-5">
                <a:latin typeface="Lucida Sans Unicode" panose="020B0602030504020204"/>
                <a:cs typeface="Lucida Sans Unicode" panose="020B0602030504020204"/>
              </a:rPr>
              <a:t>sử dụng bao nhiêu bộ nhớ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802" y="8775700"/>
            <a:ext cx="348487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1175" algn="l"/>
                <a:tab pos="1725295" algn="l"/>
                <a:tab pos="2042160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A.	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8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 </a:t>
            </a:r>
            <a:r>
              <a:rPr sz="2400" dirty="0">
                <a:latin typeface="Times New Roman" panose="02020603050405020304"/>
                <a:cs typeface="Times New Roman" panose="02020603050405020304"/>
              </a:rPr>
              <a:t>+ 88	~	8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i="1" dirty="0">
                <a:latin typeface="Times New Roman" panose="02020603050405020304"/>
                <a:cs typeface="Times New Roman" panose="02020603050405020304"/>
              </a:rPr>
              <a:t>N</a:t>
            </a:r>
            <a:r>
              <a:rPr sz="2400" i="1" spc="114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15" dirty="0">
                <a:latin typeface="Lucida Sans Unicode" panose="020B0602030504020204"/>
                <a:cs typeface="Lucida Sans Unicode" panose="020B0602030504020204"/>
              </a:rPr>
              <a:t>bytes.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498600" y="2641600"/>
            <a:ext cx="7594600" cy="5499100"/>
            <a:chOff x="1498600" y="2641600"/>
            <a:chExt cx="7594600" cy="5499100"/>
          </a:xfrm>
        </p:grpSpPr>
        <p:sp>
          <p:nvSpPr>
            <p:cNvPr id="6" name="object 6"/>
            <p:cNvSpPr/>
            <p:nvPr/>
          </p:nvSpPr>
          <p:spPr>
            <a:xfrm>
              <a:off x="1498600" y="2641600"/>
              <a:ext cx="7594600" cy="5499100"/>
            </a:xfrm>
            <a:custGeom>
              <a:avLst/>
              <a:gdLst/>
              <a:ahLst/>
              <a:cxnLst/>
              <a:rect l="l" t="t" r="r" b="b"/>
              <a:pathLst>
                <a:path w="7594600" h="5499100">
                  <a:moveTo>
                    <a:pt x="0" y="0"/>
                  </a:moveTo>
                  <a:lnTo>
                    <a:pt x="7594600" y="0"/>
                  </a:lnTo>
                  <a:lnTo>
                    <a:pt x="7594600" y="5499100"/>
                  </a:lnTo>
                  <a:lnTo>
                    <a:pt x="0" y="549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701800" y="3427222"/>
              <a:ext cx="7188200" cy="1016000"/>
            </a:xfrm>
            <a:custGeom>
              <a:avLst/>
              <a:gdLst/>
              <a:ahLst/>
              <a:cxnLst/>
              <a:rect l="l" t="t" r="r" b="b"/>
              <a:pathLst>
                <a:path w="7188200" h="1016000">
                  <a:moveTo>
                    <a:pt x="0" y="0"/>
                  </a:moveTo>
                  <a:lnTo>
                    <a:pt x="7188200" y="0"/>
                  </a:lnTo>
                  <a:lnTo>
                    <a:pt x="7188200" y="1016000"/>
                  </a:lnTo>
                  <a:lnTo>
                    <a:pt x="0" y="1016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696324" y="2730500"/>
            <a:ext cx="5071745" cy="711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public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class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WeightedQuickUnionUF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{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55048" y="3429000"/>
            <a:ext cx="2778125" cy="10287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5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private int[] id;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private int[] sz; </a:t>
            </a:r>
            <a:r>
              <a:rPr sz="2000" spc="-119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private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count;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5048" y="4762500"/>
            <a:ext cx="5224780" cy="7112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public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WeightedQuickUnionUF(int</a:t>
            </a:r>
            <a:r>
              <a:rPr sz="2000" spc="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N)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{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01800" y="5459221"/>
            <a:ext cx="7188200" cy="6731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2700" rIns="0" bIns="0" rtlCol="0">
            <a:spAutoFit/>
          </a:bodyPr>
          <a:lstStyle/>
          <a:p>
            <a:pPr marL="924560" marR="3809365">
              <a:lnSpc>
                <a:spcPct val="108000"/>
              </a:lnSpc>
              <a:spcBef>
                <a:spcPts val="1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id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new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int[N]; </a:t>
            </a:r>
            <a:r>
              <a:rPr sz="2000" spc="-119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sz</a:t>
            </a:r>
            <a:r>
              <a:rPr sz="2000" spc="-25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=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new</a:t>
            </a:r>
            <a:r>
              <a:rPr sz="2000" spc="-20" dirty="0">
                <a:latin typeface="Lucida Console" panose="020B0609040504020204"/>
                <a:cs typeface="Lucida Console" panose="020B0609040504020204"/>
              </a:rPr>
              <a:t> </a:t>
            </a:r>
            <a:r>
              <a:rPr sz="2000" spc="-5" dirty="0">
                <a:latin typeface="Lucida Console" panose="020B0609040504020204"/>
                <a:cs typeface="Lucida Console" panose="020B0609040504020204"/>
              </a:rPr>
              <a:t>int[N];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594723" y="6190488"/>
          <a:ext cx="5878823" cy="6421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055"/>
                <a:gridCol w="764540"/>
                <a:gridCol w="306069"/>
                <a:gridCol w="306069"/>
                <a:gridCol w="459105"/>
                <a:gridCol w="306069"/>
                <a:gridCol w="306069"/>
                <a:gridCol w="459104"/>
                <a:gridCol w="765175"/>
                <a:gridCol w="918210"/>
                <a:gridCol w="306704"/>
                <a:gridCol w="414654"/>
              </a:tblGrid>
              <a:tr h="321056">
                <a:tc>
                  <a:txBody>
                    <a:bodyPr/>
                    <a:lstStyle/>
                    <a:p>
                      <a:pPr marR="36830" algn="ct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(int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i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0;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i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&lt;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N;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i++)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id[i]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2255"/>
                        </a:lnSpc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ts val="2255"/>
                        </a:lnSpc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i;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0" marB="0">
                    <a:solidFill>
                      <a:srgbClr val="CBCBCB"/>
                    </a:solidFill>
                  </a:tcPr>
                </a:tc>
              </a:tr>
              <a:tr h="321056">
                <a:tc>
                  <a:txBody>
                    <a:bodyPr/>
                    <a:lstStyle/>
                    <a:p>
                      <a:pPr marR="3683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for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(int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i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0;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i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&lt;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N;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R="68580" algn="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i++)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sz[i]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dirty="0">
                          <a:latin typeface="Lucida Console" panose="020B0609040504020204"/>
                          <a:cs typeface="Lucida Console" panose="020B0609040504020204"/>
                        </a:rPr>
                        <a:t>=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4445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2000" spc="-5" dirty="0">
                          <a:latin typeface="Lucida Console" panose="020B0609040504020204"/>
                          <a:cs typeface="Lucida Console" panose="020B0609040504020204"/>
                        </a:rPr>
                        <a:t>1;</a:t>
                      </a:r>
                      <a:endParaRPr sz="2000">
                        <a:latin typeface="Lucida Console" panose="020B0609040504020204"/>
                        <a:cs typeface="Lucida Console" panose="020B0609040504020204"/>
                      </a:endParaRPr>
                    </a:p>
                  </a:txBody>
                  <a:tcPr marL="0" marR="0" marT="3175" marB="0">
                    <a:solidFill>
                      <a:srgbClr val="CBCBCB"/>
                    </a:solidFill>
                  </a:tcPr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696324" y="6819900"/>
            <a:ext cx="942975" cy="102870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}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471170">
              <a:lnSpc>
                <a:spcPct val="100000"/>
              </a:lnSpc>
              <a:spcBef>
                <a:spcPts val="2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...</a:t>
            </a:r>
            <a:endParaRPr sz="2000">
              <a:latin typeface="Lucida Console" panose="020B0609040504020204"/>
              <a:cs typeface="Lucida Console" panose="020B060904050402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000" spc="-5" dirty="0">
                <a:latin typeface="Lucida Console" panose="020B0609040504020204"/>
                <a:cs typeface="Lucida Console" panose="020B0609040504020204"/>
              </a:rPr>
              <a:t>}</a:t>
            </a:r>
            <a:endParaRPr sz="2000">
              <a:latin typeface="Lucida Console" panose="020B0609040504020204"/>
              <a:cs typeface="Lucida Console" panose="020B0609040504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21991" y="2579792"/>
            <a:ext cx="1747520" cy="60960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16</a:t>
            </a:r>
            <a:r>
              <a:rPr sz="1600" spc="-4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(object</a:t>
            </a:r>
            <a:r>
              <a:rPr sz="1600" spc="-5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overhead)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54395" y="4965827"/>
            <a:ext cx="2285365" cy="0"/>
          </a:xfrm>
          <a:custGeom>
            <a:avLst/>
            <a:gdLst/>
            <a:ahLst/>
            <a:cxnLst/>
            <a:rect l="l" t="t" r="r" b="b"/>
            <a:pathLst>
              <a:path w="2285365">
                <a:moveTo>
                  <a:pt x="0" y="0"/>
                </a:moveTo>
                <a:lnTo>
                  <a:pt x="2285283" y="0"/>
                </a:lnTo>
              </a:path>
            </a:pathLst>
          </a:custGeom>
          <a:ln w="25400">
            <a:solidFill>
              <a:srgbClr val="8D3124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6" name="object 16"/>
          <p:cNvGrpSpPr/>
          <p:nvPr/>
        </p:nvGrpSpPr>
        <p:grpSpPr>
          <a:xfrm>
            <a:off x="8661400" y="2885436"/>
            <a:ext cx="868044" cy="1798955"/>
            <a:chOff x="8661400" y="2885436"/>
            <a:chExt cx="868044" cy="1798955"/>
          </a:xfrm>
        </p:grpSpPr>
        <p:sp>
          <p:nvSpPr>
            <p:cNvPr id="17" name="object 17"/>
            <p:cNvSpPr/>
            <p:nvPr/>
          </p:nvSpPr>
          <p:spPr>
            <a:xfrm>
              <a:off x="8741652" y="2946391"/>
              <a:ext cx="787400" cy="635"/>
            </a:xfrm>
            <a:custGeom>
              <a:avLst/>
              <a:gdLst/>
              <a:ahLst/>
              <a:cxnLst/>
              <a:rect l="l" t="t" r="r" b="b"/>
              <a:pathLst>
                <a:path w="787400" h="635">
                  <a:moveTo>
                    <a:pt x="0" y="6"/>
                  </a:moveTo>
                  <a:lnTo>
                    <a:pt x="12700" y="6"/>
                  </a:lnTo>
                  <a:lnTo>
                    <a:pt x="787347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662912" y="288543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19">
                  <a:moveTo>
                    <a:pt x="121920" y="0"/>
                  </a:moveTo>
                  <a:lnTo>
                    <a:pt x="0" y="60961"/>
                  </a:lnTo>
                  <a:lnTo>
                    <a:pt x="121920" y="121920"/>
                  </a:lnTo>
                  <a:lnTo>
                    <a:pt x="91440" y="60961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740139" y="4254500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5"/>
                  </a:moveTo>
                  <a:lnTo>
                    <a:pt x="12700" y="5"/>
                  </a:lnTo>
                  <a:lnTo>
                    <a:pt x="787347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661400" y="41935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1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740139" y="4622800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5"/>
                  </a:moveTo>
                  <a:lnTo>
                    <a:pt x="12700" y="5"/>
                  </a:lnTo>
                  <a:lnTo>
                    <a:pt x="787347" y="0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661400" y="4561845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1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740139" y="3695706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0"/>
                  </a:moveTo>
                  <a:lnTo>
                    <a:pt x="12700" y="0"/>
                  </a:lnTo>
                  <a:lnTo>
                    <a:pt x="787347" y="2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661400" y="3634746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740139" y="3860800"/>
              <a:ext cx="787400" cy="0"/>
            </a:xfrm>
            <a:custGeom>
              <a:avLst/>
              <a:gdLst/>
              <a:ahLst/>
              <a:cxnLst/>
              <a:rect l="l" t="t" r="r" b="b"/>
              <a:pathLst>
                <a:path w="787400">
                  <a:moveTo>
                    <a:pt x="0" y="0"/>
                  </a:moveTo>
                  <a:lnTo>
                    <a:pt x="12700" y="0"/>
                  </a:lnTo>
                  <a:lnTo>
                    <a:pt x="787347" y="2"/>
                  </a:lnTo>
                </a:path>
              </a:pathLst>
            </a:custGeom>
            <a:ln w="25400">
              <a:solidFill>
                <a:srgbClr val="8D312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661400" y="3799840"/>
              <a:ext cx="121920" cy="121920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60960"/>
                  </a:lnTo>
                  <a:lnTo>
                    <a:pt x="121920" y="121920"/>
                  </a:lnTo>
                  <a:lnTo>
                    <a:pt x="91440" y="6096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8D312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9810891" y="5091852"/>
            <a:ext cx="14198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8N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88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dirty="0"/>
            </a:fld>
            <a:endParaRPr dirty="0"/>
          </a:p>
        </p:txBody>
      </p:sp>
      <p:sp>
        <p:nvSpPr>
          <p:cNvPr id="28" name="object 28"/>
          <p:cNvSpPr txBox="1"/>
          <p:nvPr/>
        </p:nvSpPr>
        <p:spPr>
          <a:xfrm>
            <a:off x="9723401" y="3406140"/>
            <a:ext cx="2458085" cy="1308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8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(4N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24)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each 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efe</a:t>
            </a:r>
            <a:r>
              <a:rPr sz="1600" spc="-4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r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ence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26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+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4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int[]</a:t>
            </a:r>
            <a:r>
              <a:rPr sz="1400" spc="-340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array)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2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2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400" spc="-5" dirty="0">
                <a:solidFill>
                  <a:srgbClr val="8D3124"/>
                </a:solidFill>
                <a:latin typeface="Lucida Console" panose="020B0609040504020204"/>
                <a:cs typeface="Lucida Console" panose="020B0609040504020204"/>
              </a:rPr>
              <a:t>int</a:t>
            </a:r>
            <a:r>
              <a:rPr sz="16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4</a:t>
            </a:r>
            <a:r>
              <a:rPr sz="1600" spc="-3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spc="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bytes</a:t>
            </a:r>
            <a:r>
              <a:rPr sz="1600" spc="-3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6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(padding)</a:t>
            </a:r>
            <a:endParaRPr sz="16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/>
      <p:bldP spid="9" grpId="0"/>
      <p:bldP spid="10" grpId="0"/>
      <p:bldP spid="11" grpId="0" animBg="1"/>
      <p:bldP spid="13" grpId="0"/>
      <p:bldP spid="14" grpId="0"/>
      <p:bldP spid="15" grpId="0" animBg="1"/>
      <p:bldP spid="27" grpId="0"/>
      <p:bldP spid="29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8520" y="1346200"/>
            <a:ext cx="914654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84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Q.	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Liệu chương trình của mình có thể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giải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đầu vào kích thước lớn trong thực tế?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8520" y="8775700"/>
            <a:ext cx="1154176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2185" algn="l"/>
              </a:tabLst>
            </a:pPr>
            <a:r>
              <a:rPr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Insight.</a:t>
            </a:r>
            <a:r>
              <a:rPr sz="2400" spc="1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-5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[Knuth</a:t>
            </a:r>
            <a:r>
              <a:rPr sz="2400" spc="1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dirty="0">
                <a:solidFill>
                  <a:srgbClr val="606060"/>
                </a:solidFill>
                <a:latin typeface="Lucida Sans Unicode" panose="020B0602030504020204"/>
                <a:cs typeface="Lucida Sans Unicode" panose="020B0602030504020204"/>
              </a:rPr>
              <a:t>1970s]	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Sử dụng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phương pháp khoa học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 để hiểu về hiệu suất</a:t>
            </a:r>
            <a:endParaRPr lang="en-US" sz="2400" spc="-5" dirty="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8802" y="355600"/>
            <a:ext cx="226377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35" dirty="0"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lang="en-US" sz="2800" b="0" spc="-135" dirty="0">
                <a:latin typeface="Microsoft Sans Serif" panose="020B0604020202020204"/>
                <a:cs typeface="Microsoft Sans Serif" panose="020B0604020202020204"/>
              </a:rPr>
              <a:t>hách thức</a:t>
            </a:r>
            <a:endParaRPr lang="en-US" sz="2800" b="0" spc="-135" dirty="0">
              <a:latin typeface="Microsoft Sans Serif" panose="020B0604020202020204"/>
              <a:cs typeface="Microsoft Sans Serif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65300" y="2705100"/>
            <a:ext cx="5840730" cy="3731895"/>
            <a:chOff x="1765300" y="2705100"/>
            <a:chExt cx="5840730" cy="373189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575300" y="4175263"/>
              <a:ext cx="2030296" cy="22613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9100" y="3492500"/>
              <a:ext cx="1244600" cy="762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08568" y="3586154"/>
              <a:ext cx="982980" cy="500380"/>
            </a:xfrm>
            <a:custGeom>
              <a:avLst/>
              <a:gdLst/>
              <a:ahLst/>
              <a:cxnLst/>
              <a:rect l="l" t="t" r="r" b="b"/>
              <a:pathLst>
                <a:path w="982979" h="500379">
                  <a:moveTo>
                    <a:pt x="601813" y="0"/>
                  </a:moveTo>
                  <a:lnTo>
                    <a:pt x="0" y="180496"/>
                  </a:lnTo>
                  <a:lnTo>
                    <a:pt x="982597" y="499761"/>
                  </a:lnTo>
                  <a:lnTo>
                    <a:pt x="6018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5300" y="2705100"/>
              <a:ext cx="4800600" cy="12954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78141" y="2874746"/>
              <a:ext cx="4444365" cy="939800"/>
            </a:xfrm>
            <a:custGeom>
              <a:avLst/>
              <a:gdLst/>
              <a:ahLst/>
              <a:cxnLst/>
              <a:rect l="l" t="t" r="r" b="b"/>
              <a:pathLst>
                <a:path w="4444365" h="939800">
                  <a:moveTo>
                    <a:pt x="2249187" y="0"/>
                  </a:moveTo>
                  <a:lnTo>
                    <a:pt x="2195018" y="0"/>
                  </a:lnTo>
                  <a:lnTo>
                    <a:pt x="2086745" y="832"/>
                  </a:lnTo>
                  <a:lnTo>
                    <a:pt x="1924885" y="4161"/>
                  </a:lnTo>
                  <a:lnTo>
                    <a:pt x="1764307" y="9986"/>
                  </a:lnTo>
                  <a:lnTo>
                    <a:pt x="1605708" y="18309"/>
                  </a:lnTo>
                  <a:lnTo>
                    <a:pt x="1449788" y="29128"/>
                  </a:lnTo>
                  <a:lnTo>
                    <a:pt x="1297245" y="42443"/>
                  </a:lnTo>
                  <a:lnTo>
                    <a:pt x="1148778" y="58256"/>
                  </a:lnTo>
                  <a:lnTo>
                    <a:pt x="1052410" y="70184"/>
                  </a:lnTo>
                  <a:lnTo>
                    <a:pt x="958371" y="83223"/>
                  </a:lnTo>
                  <a:lnTo>
                    <a:pt x="866868" y="97371"/>
                  </a:lnTo>
                  <a:lnTo>
                    <a:pt x="778109" y="112628"/>
                  </a:lnTo>
                  <a:lnTo>
                    <a:pt x="692300" y="128996"/>
                  </a:lnTo>
                  <a:lnTo>
                    <a:pt x="650566" y="137595"/>
                  </a:lnTo>
                  <a:lnTo>
                    <a:pt x="588607" y="151223"/>
                  </a:lnTo>
                  <a:lnTo>
                    <a:pt x="529747" y="165237"/>
                  </a:lnTo>
                  <a:lnTo>
                    <a:pt x="473984" y="179619"/>
                  </a:lnTo>
                  <a:lnTo>
                    <a:pt x="421319" y="194348"/>
                  </a:lnTo>
                  <a:lnTo>
                    <a:pt x="371752" y="209405"/>
                  </a:lnTo>
                  <a:lnTo>
                    <a:pt x="325283" y="224769"/>
                  </a:lnTo>
                  <a:lnTo>
                    <a:pt x="281912" y="240421"/>
                  </a:lnTo>
                  <a:lnTo>
                    <a:pt x="241638" y="256342"/>
                  </a:lnTo>
                  <a:lnTo>
                    <a:pt x="204463" y="272510"/>
                  </a:lnTo>
                  <a:lnTo>
                    <a:pt x="139407" y="305512"/>
                  </a:lnTo>
                  <a:lnTo>
                    <a:pt x="86742" y="339268"/>
                  </a:lnTo>
                  <a:lnTo>
                    <a:pt x="46469" y="373620"/>
                  </a:lnTo>
                  <a:lnTo>
                    <a:pt x="18587" y="408409"/>
                  </a:lnTo>
                  <a:lnTo>
                    <a:pt x="3097" y="443475"/>
                  </a:lnTo>
                  <a:lnTo>
                    <a:pt x="0" y="461063"/>
                  </a:lnTo>
                  <a:lnTo>
                    <a:pt x="0" y="478661"/>
                  </a:lnTo>
                  <a:lnTo>
                    <a:pt x="18587" y="531315"/>
                  </a:lnTo>
                  <a:lnTo>
                    <a:pt x="46469" y="566104"/>
                  </a:lnTo>
                  <a:lnTo>
                    <a:pt x="86742" y="600456"/>
                  </a:lnTo>
                  <a:lnTo>
                    <a:pt x="139407" y="634212"/>
                  </a:lnTo>
                  <a:lnTo>
                    <a:pt x="204463" y="667214"/>
                  </a:lnTo>
                  <a:lnTo>
                    <a:pt x="241638" y="683383"/>
                  </a:lnTo>
                  <a:lnTo>
                    <a:pt x="281912" y="699303"/>
                  </a:lnTo>
                  <a:lnTo>
                    <a:pt x="325283" y="714956"/>
                  </a:lnTo>
                  <a:lnTo>
                    <a:pt x="371752" y="730320"/>
                  </a:lnTo>
                  <a:lnTo>
                    <a:pt x="421319" y="745377"/>
                  </a:lnTo>
                  <a:lnTo>
                    <a:pt x="473984" y="760106"/>
                  </a:lnTo>
                  <a:lnTo>
                    <a:pt x="529747" y="774488"/>
                  </a:lnTo>
                  <a:lnTo>
                    <a:pt x="588607" y="788503"/>
                  </a:lnTo>
                  <a:lnTo>
                    <a:pt x="650566" y="802130"/>
                  </a:lnTo>
                  <a:lnTo>
                    <a:pt x="692300" y="810730"/>
                  </a:lnTo>
                  <a:lnTo>
                    <a:pt x="778109" y="827098"/>
                  </a:lnTo>
                  <a:lnTo>
                    <a:pt x="866868" y="842356"/>
                  </a:lnTo>
                  <a:lnTo>
                    <a:pt x="958371" y="856504"/>
                  </a:lnTo>
                  <a:lnTo>
                    <a:pt x="1052410" y="869543"/>
                  </a:lnTo>
                  <a:lnTo>
                    <a:pt x="1148778" y="881472"/>
                  </a:lnTo>
                  <a:lnTo>
                    <a:pt x="1247269" y="892291"/>
                  </a:lnTo>
                  <a:lnTo>
                    <a:pt x="1398530" y="906439"/>
                  </a:lnTo>
                  <a:lnTo>
                    <a:pt x="1553402" y="918091"/>
                  </a:lnTo>
                  <a:lnTo>
                    <a:pt x="1711186" y="927245"/>
                  </a:lnTo>
                  <a:lnTo>
                    <a:pt x="1871182" y="933903"/>
                  </a:lnTo>
                  <a:lnTo>
                    <a:pt x="2032693" y="938065"/>
                  </a:lnTo>
                  <a:lnTo>
                    <a:pt x="2195018" y="939729"/>
                  </a:lnTo>
                  <a:lnTo>
                    <a:pt x="2249187" y="939729"/>
                  </a:lnTo>
                  <a:lnTo>
                    <a:pt x="2411513" y="938065"/>
                  </a:lnTo>
                  <a:lnTo>
                    <a:pt x="2573023" y="933903"/>
                  </a:lnTo>
                  <a:lnTo>
                    <a:pt x="2733020" y="927245"/>
                  </a:lnTo>
                  <a:lnTo>
                    <a:pt x="2890804" y="918091"/>
                  </a:lnTo>
                  <a:lnTo>
                    <a:pt x="3045676" y="906439"/>
                  </a:lnTo>
                  <a:lnTo>
                    <a:pt x="3196938" y="892291"/>
                  </a:lnTo>
                  <a:lnTo>
                    <a:pt x="3295429" y="881472"/>
                  </a:lnTo>
                  <a:lnTo>
                    <a:pt x="3391797" y="869543"/>
                  </a:lnTo>
                  <a:lnTo>
                    <a:pt x="3485837" y="856504"/>
                  </a:lnTo>
                  <a:lnTo>
                    <a:pt x="3577340" y="842356"/>
                  </a:lnTo>
                  <a:lnTo>
                    <a:pt x="3666100" y="827098"/>
                  </a:lnTo>
                  <a:lnTo>
                    <a:pt x="3751910" y="810730"/>
                  </a:lnTo>
                  <a:lnTo>
                    <a:pt x="3793643" y="802130"/>
                  </a:lnTo>
                  <a:lnTo>
                    <a:pt x="3855604" y="788503"/>
                  </a:lnTo>
                  <a:lnTo>
                    <a:pt x="3914466" y="774488"/>
                  </a:lnTo>
                  <a:lnTo>
                    <a:pt x="3970230" y="760106"/>
                  </a:lnTo>
                  <a:lnTo>
                    <a:pt x="4022896" y="745377"/>
                  </a:lnTo>
                  <a:lnTo>
                    <a:pt x="4072464" y="730320"/>
                  </a:lnTo>
                  <a:lnTo>
                    <a:pt x="4118935" y="714956"/>
                  </a:lnTo>
                  <a:lnTo>
                    <a:pt x="4162307" y="699303"/>
                  </a:lnTo>
                  <a:lnTo>
                    <a:pt x="4202581" y="683383"/>
                  </a:lnTo>
                  <a:lnTo>
                    <a:pt x="4239757" y="667214"/>
                  </a:lnTo>
                  <a:lnTo>
                    <a:pt x="4304815" y="634212"/>
                  </a:lnTo>
                  <a:lnTo>
                    <a:pt x="4357482" y="600456"/>
                  </a:lnTo>
                  <a:lnTo>
                    <a:pt x="4397756" y="566104"/>
                  </a:lnTo>
                  <a:lnTo>
                    <a:pt x="4425638" y="531315"/>
                  </a:lnTo>
                  <a:lnTo>
                    <a:pt x="4441128" y="496249"/>
                  </a:lnTo>
                  <a:lnTo>
                    <a:pt x="4444226" y="461063"/>
                  </a:lnTo>
                  <a:lnTo>
                    <a:pt x="4441128" y="443475"/>
                  </a:lnTo>
                  <a:lnTo>
                    <a:pt x="4425638" y="408409"/>
                  </a:lnTo>
                  <a:lnTo>
                    <a:pt x="4397756" y="373620"/>
                  </a:lnTo>
                  <a:lnTo>
                    <a:pt x="4357482" y="339268"/>
                  </a:lnTo>
                  <a:lnTo>
                    <a:pt x="4304815" y="305512"/>
                  </a:lnTo>
                  <a:lnTo>
                    <a:pt x="4239757" y="272510"/>
                  </a:lnTo>
                  <a:lnTo>
                    <a:pt x="4202581" y="256342"/>
                  </a:lnTo>
                  <a:lnTo>
                    <a:pt x="4162307" y="240421"/>
                  </a:lnTo>
                  <a:lnTo>
                    <a:pt x="4118935" y="224769"/>
                  </a:lnTo>
                  <a:lnTo>
                    <a:pt x="4072464" y="209405"/>
                  </a:lnTo>
                  <a:lnTo>
                    <a:pt x="4022896" y="194348"/>
                  </a:lnTo>
                  <a:lnTo>
                    <a:pt x="3970230" y="179619"/>
                  </a:lnTo>
                  <a:lnTo>
                    <a:pt x="3914466" y="165237"/>
                  </a:lnTo>
                  <a:lnTo>
                    <a:pt x="3855604" y="151223"/>
                  </a:lnTo>
                  <a:lnTo>
                    <a:pt x="3793643" y="137595"/>
                  </a:lnTo>
                  <a:lnTo>
                    <a:pt x="3751910" y="128996"/>
                  </a:lnTo>
                  <a:lnTo>
                    <a:pt x="3666100" y="112628"/>
                  </a:lnTo>
                  <a:lnTo>
                    <a:pt x="3577340" y="97371"/>
                  </a:lnTo>
                  <a:lnTo>
                    <a:pt x="3485837" y="83223"/>
                  </a:lnTo>
                  <a:lnTo>
                    <a:pt x="3391797" y="70184"/>
                  </a:lnTo>
                  <a:lnTo>
                    <a:pt x="3295429" y="58256"/>
                  </a:lnTo>
                  <a:lnTo>
                    <a:pt x="3146962" y="42443"/>
                  </a:lnTo>
                  <a:lnTo>
                    <a:pt x="2994419" y="29128"/>
                  </a:lnTo>
                  <a:lnTo>
                    <a:pt x="2838498" y="18309"/>
                  </a:lnTo>
                  <a:lnTo>
                    <a:pt x="2679899" y="9986"/>
                  </a:lnTo>
                  <a:lnTo>
                    <a:pt x="2519320" y="4161"/>
                  </a:lnTo>
                  <a:lnTo>
                    <a:pt x="2357460" y="832"/>
                  </a:lnTo>
                  <a:lnTo>
                    <a:pt x="2249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344420" y="3200400"/>
            <a:ext cx="3462655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65" dirty="0">
                <a:latin typeface="Tahoma" panose="020B0604030504040204"/>
                <a:cs typeface="Tahoma" panose="020B0604030504040204"/>
              </a:rPr>
              <a:t>Tại sao chương trình của mình lại chậm?</a:t>
            </a:r>
            <a:endParaRPr lang="en-US" sz="1800" b="1" spc="-65" dirty="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40500" y="2705100"/>
            <a:ext cx="4787900" cy="1549400"/>
            <a:chOff x="6540500" y="2705100"/>
            <a:chExt cx="4787900" cy="15494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91400" y="3492500"/>
              <a:ext cx="1257300" cy="76200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578115" y="3588632"/>
              <a:ext cx="982980" cy="500380"/>
            </a:xfrm>
            <a:custGeom>
              <a:avLst/>
              <a:gdLst/>
              <a:ahLst/>
              <a:cxnLst/>
              <a:rect l="l" t="t" r="r" b="b"/>
              <a:pathLst>
                <a:path w="982979" h="500379">
                  <a:moveTo>
                    <a:pt x="380782" y="0"/>
                  </a:moveTo>
                  <a:lnTo>
                    <a:pt x="0" y="499762"/>
                  </a:lnTo>
                  <a:lnTo>
                    <a:pt x="982596" y="180497"/>
                  </a:lnTo>
                  <a:lnTo>
                    <a:pt x="3807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40500" y="2705100"/>
              <a:ext cx="4787900" cy="12954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42487" y="2870234"/>
              <a:ext cx="4444365" cy="939800"/>
            </a:xfrm>
            <a:custGeom>
              <a:avLst/>
              <a:gdLst/>
              <a:ahLst/>
              <a:cxnLst/>
              <a:rect l="l" t="t" r="r" b="b"/>
              <a:pathLst>
                <a:path w="4444365" h="939800">
                  <a:moveTo>
                    <a:pt x="2249187" y="0"/>
                  </a:moveTo>
                  <a:lnTo>
                    <a:pt x="2195018" y="0"/>
                  </a:lnTo>
                  <a:lnTo>
                    <a:pt x="2086745" y="832"/>
                  </a:lnTo>
                  <a:lnTo>
                    <a:pt x="1924885" y="4161"/>
                  </a:lnTo>
                  <a:lnTo>
                    <a:pt x="1764307" y="9986"/>
                  </a:lnTo>
                  <a:lnTo>
                    <a:pt x="1605708" y="18309"/>
                  </a:lnTo>
                  <a:lnTo>
                    <a:pt x="1449788" y="29128"/>
                  </a:lnTo>
                  <a:lnTo>
                    <a:pt x="1297245" y="42443"/>
                  </a:lnTo>
                  <a:lnTo>
                    <a:pt x="1148778" y="58256"/>
                  </a:lnTo>
                  <a:lnTo>
                    <a:pt x="1052410" y="70184"/>
                  </a:lnTo>
                  <a:lnTo>
                    <a:pt x="958371" y="83223"/>
                  </a:lnTo>
                  <a:lnTo>
                    <a:pt x="866868" y="97371"/>
                  </a:lnTo>
                  <a:lnTo>
                    <a:pt x="778109" y="112628"/>
                  </a:lnTo>
                  <a:lnTo>
                    <a:pt x="692300" y="128996"/>
                  </a:lnTo>
                  <a:lnTo>
                    <a:pt x="650566" y="137595"/>
                  </a:lnTo>
                  <a:lnTo>
                    <a:pt x="588607" y="151223"/>
                  </a:lnTo>
                  <a:lnTo>
                    <a:pt x="529747" y="165238"/>
                  </a:lnTo>
                  <a:lnTo>
                    <a:pt x="473984" y="179619"/>
                  </a:lnTo>
                  <a:lnTo>
                    <a:pt x="421319" y="194349"/>
                  </a:lnTo>
                  <a:lnTo>
                    <a:pt x="371752" y="209406"/>
                  </a:lnTo>
                  <a:lnTo>
                    <a:pt x="325283" y="224770"/>
                  </a:lnTo>
                  <a:lnTo>
                    <a:pt x="281912" y="240422"/>
                  </a:lnTo>
                  <a:lnTo>
                    <a:pt x="241638" y="256343"/>
                  </a:lnTo>
                  <a:lnTo>
                    <a:pt x="204463" y="272511"/>
                  </a:lnTo>
                  <a:lnTo>
                    <a:pt x="139407" y="305513"/>
                  </a:lnTo>
                  <a:lnTo>
                    <a:pt x="86742" y="339270"/>
                  </a:lnTo>
                  <a:lnTo>
                    <a:pt x="46469" y="373622"/>
                  </a:lnTo>
                  <a:lnTo>
                    <a:pt x="18587" y="408410"/>
                  </a:lnTo>
                  <a:lnTo>
                    <a:pt x="3097" y="443477"/>
                  </a:lnTo>
                  <a:lnTo>
                    <a:pt x="0" y="461065"/>
                  </a:lnTo>
                  <a:lnTo>
                    <a:pt x="0" y="478662"/>
                  </a:lnTo>
                  <a:lnTo>
                    <a:pt x="18587" y="531317"/>
                  </a:lnTo>
                  <a:lnTo>
                    <a:pt x="46469" y="566106"/>
                  </a:lnTo>
                  <a:lnTo>
                    <a:pt x="86742" y="600457"/>
                  </a:lnTo>
                  <a:lnTo>
                    <a:pt x="139407" y="634214"/>
                  </a:lnTo>
                  <a:lnTo>
                    <a:pt x="204463" y="667216"/>
                  </a:lnTo>
                  <a:lnTo>
                    <a:pt x="241638" y="683384"/>
                  </a:lnTo>
                  <a:lnTo>
                    <a:pt x="281912" y="699305"/>
                  </a:lnTo>
                  <a:lnTo>
                    <a:pt x="325283" y="714957"/>
                  </a:lnTo>
                  <a:lnTo>
                    <a:pt x="371752" y="730322"/>
                  </a:lnTo>
                  <a:lnTo>
                    <a:pt x="421319" y="745378"/>
                  </a:lnTo>
                  <a:lnTo>
                    <a:pt x="473984" y="760108"/>
                  </a:lnTo>
                  <a:lnTo>
                    <a:pt x="529747" y="774490"/>
                  </a:lnTo>
                  <a:lnTo>
                    <a:pt x="588607" y="788504"/>
                  </a:lnTo>
                  <a:lnTo>
                    <a:pt x="650566" y="802132"/>
                  </a:lnTo>
                  <a:lnTo>
                    <a:pt x="692300" y="810732"/>
                  </a:lnTo>
                  <a:lnTo>
                    <a:pt x="778109" y="827099"/>
                  </a:lnTo>
                  <a:lnTo>
                    <a:pt x="866868" y="842357"/>
                  </a:lnTo>
                  <a:lnTo>
                    <a:pt x="958371" y="856505"/>
                  </a:lnTo>
                  <a:lnTo>
                    <a:pt x="1052410" y="869544"/>
                  </a:lnTo>
                  <a:lnTo>
                    <a:pt x="1148778" y="881473"/>
                  </a:lnTo>
                  <a:lnTo>
                    <a:pt x="1247269" y="892292"/>
                  </a:lnTo>
                  <a:lnTo>
                    <a:pt x="1398530" y="906440"/>
                  </a:lnTo>
                  <a:lnTo>
                    <a:pt x="1553402" y="918092"/>
                  </a:lnTo>
                  <a:lnTo>
                    <a:pt x="1711186" y="927247"/>
                  </a:lnTo>
                  <a:lnTo>
                    <a:pt x="1871182" y="933905"/>
                  </a:lnTo>
                  <a:lnTo>
                    <a:pt x="2032693" y="938066"/>
                  </a:lnTo>
                  <a:lnTo>
                    <a:pt x="2195018" y="939730"/>
                  </a:lnTo>
                  <a:lnTo>
                    <a:pt x="2249187" y="939730"/>
                  </a:lnTo>
                  <a:lnTo>
                    <a:pt x="2411513" y="938066"/>
                  </a:lnTo>
                  <a:lnTo>
                    <a:pt x="2573023" y="933905"/>
                  </a:lnTo>
                  <a:lnTo>
                    <a:pt x="2733020" y="927247"/>
                  </a:lnTo>
                  <a:lnTo>
                    <a:pt x="2890804" y="918092"/>
                  </a:lnTo>
                  <a:lnTo>
                    <a:pt x="3045676" y="906440"/>
                  </a:lnTo>
                  <a:lnTo>
                    <a:pt x="3196938" y="892292"/>
                  </a:lnTo>
                  <a:lnTo>
                    <a:pt x="3295429" y="881473"/>
                  </a:lnTo>
                  <a:lnTo>
                    <a:pt x="3391797" y="869544"/>
                  </a:lnTo>
                  <a:lnTo>
                    <a:pt x="3485837" y="856505"/>
                  </a:lnTo>
                  <a:lnTo>
                    <a:pt x="3577340" y="842357"/>
                  </a:lnTo>
                  <a:lnTo>
                    <a:pt x="3666100" y="827099"/>
                  </a:lnTo>
                  <a:lnTo>
                    <a:pt x="3751910" y="810732"/>
                  </a:lnTo>
                  <a:lnTo>
                    <a:pt x="3793643" y="802132"/>
                  </a:lnTo>
                  <a:lnTo>
                    <a:pt x="3855603" y="788504"/>
                  </a:lnTo>
                  <a:lnTo>
                    <a:pt x="3914466" y="774490"/>
                  </a:lnTo>
                  <a:lnTo>
                    <a:pt x="3970230" y="760108"/>
                  </a:lnTo>
                  <a:lnTo>
                    <a:pt x="4022896" y="745378"/>
                  </a:lnTo>
                  <a:lnTo>
                    <a:pt x="4072464" y="730322"/>
                  </a:lnTo>
                  <a:lnTo>
                    <a:pt x="4118934" y="714957"/>
                  </a:lnTo>
                  <a:lnTo>
                    <a:pt x="4162306" y="699305"/>
                  </a:lnTo>
                  <a:lnTo>
                    <a:pt x="4202580" y="683384"/>
                  </a:lnTo>
                  <a:lnTo>
                    <a:pt x="4239756" y="667216"/>
                  </a:lnTo>
                  <a:lnTo>
                    <a:pt x="4304815" y="634214"/>
                  </a:lnTo>
                  <a:lnTo>
                    <a:pt x="4357481" y="600457"/>
                  </a:lnTo>
                  <a:lnTo>
                    <a:pt x="4397755" y="566106"/>
                  </a:lnTo>
                  <a:lnTo>
                    <a:pt x="4425637" y="531317"/>
                  </a:lnTo>
                  <a:lnTo>
                    <a:pt x="4441127" y="496250"/>
                  </a:lnTo>
                  <a:lnTo>
                    <a:pt x="4444225" y="478662"/>
                  </a:lnTo>
                  <a:lnTo>
                    <a:pt x="4444225" y="461065"/>
                  </a:lnTo>
                  <a:lnTo>
                    <a:pt x="4425637" y="408410"/>
                  </a:lnTo>
                  <a:lnTo>
                    <a:pt x="4397755" y="373622"/>
                  </a:lnTo>
                  <a:lnTo>
                    <a:pt x="4357481" y="339270"/>
                  </a:lnTo>
                  <a:lnTo>
                    <a:pt x="4304815" y="305513"/>
                  </a:lnTo>
                  <a:lnTo>
                    <a:pt x="4239756" y="272511"/>
                  </a:lnTo>
                  <a:lnTo>
                    <a:pt x="4202580" y="256343"/>
                  </a:lnTo>
                  <a:lnTo>
                    <a:pt x="4162306" y="240422"/>
                  </a:lnTo>
                  <a:lnTo>
                    <a:pt x="4118934" y="224770"/>
                  </a:lnTo>
                  <a:lnTo>
                    <a:pt x="4072464" y="209406"/>
                  </a:lnTo>
                  <a:lnTo>
                    <a:pt x="4022896" y="194349"/>
                  </a:lnTo>
                  <a:lnTo>
                    <a:pt x="3970230" y="179619"/>
                  </a:lnTo>
                  <a:lnTo>
                    <a:pt x="3914466" y="165238"/>
                  </a:lnTo>
                  <a:lnTo>
                    <a:pt x="3855603" y="151223"/>
                  </a:lnTo>
                  <a:lnTo>
                    <a:pt x="3793643" y="137595"/>
                  </a:lnTo>
                  <a:lnTo>
                    <a:pt x="3751910" y="128996"/>
                  </a:lnTo>
                  <a:lnTo>
                    <a:pt x="3666100" y="112628"/>
                  </a:lnTo>
                  <a:lnTo>
                    <a:pt x="3577340" y="97371"/>
                  </a:lnTo>
                  <a:lnTo>
                    <a:pt x="3485837" y="83223"/>
                  </a:lnTo>
                  <a:lnTo>
                    <a:pt x="3391797" y="70184"/>
                  </a:lnTo>
                  <a:lnTo>
                    <a:pt x="3295429" y="58256"/>
                  </a:lnTo>
                  <a:lnTo>
                    <a:pt x="3146962" y="42443"/>
                  </a:lnTo>
                  <a:lnTo>
                    <a:pt x="2994419" y="29128"/>
                  </a:lnTo>
                  <a:lnTo>
                    <a:pt x="2838498" y="18309"/>
                  </a:lnTo>
                  <a:lnTo>
                    <a:pt x="2679899" y="9986"/>
                  </a:lnTo>
                  <a:lnTo>
                    <a:pt x="2519320" y="4161"/>
                  </a:lnTo>
                  <a:lnTo>
                    <a:pt x="2357460" y="832"/>
                  </a:lnTo>
                  <a:lnTo>
                    <a:pt x="22491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005601" y="3162300"/>
            <a:ext cx="3878579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-65" dirty="0">
                <a:latin typeface="Tahoma" panose="020B0604030504040204"/>
                <a:cs typeface="Tahoma" panose="020B0604030504040204"/>
              </a:rPr>
              <a:t>Tại sao chương trình của mình lại tốn quá nhiều bộ nhớ?</a:t>
            </a:r>
            <a:endParaRPr lang="en-US" sz="18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1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520" y="355600"/>
            <a:ext cx="94545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b="0" spc="-30" dirty="0">
                <a:latin typeface="Microsoft Sans Serif" panose="020B0604020202020204"/>
                <a:cs typeface="Microsoft Sans Serif" panose="020B0604020202020204"/>
              </a:rPr>
              <a:t>Phương pháp khoa học</a:t>
            </a:r>
            <a:r>
              <a:rPr sz="2800" b="0" spc="1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lang="en-US" sz="2800" b="0" spc="120" dirty="0">
                <a:latin typeface="Microsoft Sans Serif" panose="020B0604020202020204"/>
                <a:cs typeface="Microsoft Sans Serif" panose="020B0604020202020204"/>
              </a:rPr>
              <a:t>áp dụng để phân tích thuật toán</a:t>
            </a:r>
            <a:endParaRPr sz="2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5020" y="1346200"/>
            <a:ext cx="11685905" cy="380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Một khuôn khổ để dự đoán hiệu suất và so sánh thuật toán.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>
              <a:lnSpc>
                <a:spcPct val="100000"/>
              </a:lnSpc>
            </a:pPr>
            <a:endParaRPr sz="3200">
              <a:latin typeface="Lucida Sans Unicode" panose="020B0602030504020204"/>
              <a:cs typeface="Lucida Sans Unicode" panose="020B0602030504020204"/>
            </a:endParaRPr>
          </a:p>
          <a:p>
            <a:pPr marL="76200">
              <a:lnSpc>
                <a:spcPts val="2590"/>
              </a:lnSpc>
            </a:pPr>
            <a:r>
              <a:rPr lang="en-US" sz="2400" spc="-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Phương pháp khoa học.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Quan sát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một số đặc điểm của thế giới tự nhiên</a:t>
            </a:r>
            <a:endParaRPr lang="en-US" sz="2400" dirty="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Đưa ra giả thuyết về</a:t>
            </a:r>
            <a:r>
              <a:rPr sz="240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một mô hình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5" dirty="0">
                <a:latin typeface="Lucida Sans Unicode" panose="020B0602030504020204"/>
                <a:cs typeface="Lucida Sans Unicode" panose="020B0602030504020204"/>
              </a:rPr>
              <a:t>phù hợp với các quan sát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Dự đoán</a:t>
            </a:r>
            <a:r>
              <a:rPr sz="24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20" dirty="0">
                <a:latin typeface="Lucida Sans Unicode" panose="020B0602030504020204"/>
                <a:cs typeface="Lucida Sans Unicode" panose="020B0602030504020204"/>
              </a:rPr>
              <a:t>sự kiện sử dụng giả thuyết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390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Xác nhận </a:t>
            </a:r>
            <a:r>
              <a:rPr lang="en-US" sz="2400" spc="-5" dirty="0">
                <a:latin typeface="Lucida Sans Unicode" panose="020B0602030504020204"/>
                <a:cs typeface="Lucida Sans Unicode" panose="020B0602030504020204"/>
              </a:rPr>
              <a:t>các dự đoán bằng các quan sát mới</a:t>
            </a:r>
            <a:r>
              <a:rPr sz="2400" spc="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441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-2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Kiểm chứng</a:t>
            </a:r>
            <a:r>
              <a:rPr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2400" spc="55" dirty="0">
                <a:latin typeface="Lucida Sans Unicode" panose="020B0602030504020204"/>
                <a:cs typeface="Lucida Sans Unicode" panose="020B0602030504020204"/>
              </a:rPr>
              <a:t>b</a:t>
            </a:r>
            <a:r>
              <a:rPr lang="en-US" sz="2400" spc="55" dirty="0">
                <a:latin typeface="Lucida Sans Unicode" panose="020B0602030504020204"/>
                <a:cs typeface="Lucida Sans Unicode" panose="020B0602030504020204"/>
              </a:rPr>
              <a:t>ằng cách lặp lại đến khi nào giả thuyết hợp lý với quan sát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3402" y="6299200"/>
            <a:ext cx="5870575" cy="1423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ts val="2590"/>
              </a:lnSpc>
              <a:spcBef>
                <a:spcPts val="100"/>
              </a:spcBef>
            </a:pPr>
            <a:r>
              <a:rPr lang="en-US"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Nguyên tắc</a:t>
            </a:r>
            <a:r>
              <a:rPr sz="2400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06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Các thí nghiệm có thể</a:t>
            </a:r>
            <a:r>
              <a:rPr sz="2400" spc="-20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10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tái tạo được</a:t>
            </a:r>
            <a:r>
              <a:rPr sz="2400" spc="-10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  <a:p>
            <a:pPr marL="106045">
              <a:lnSpc>
                <a:spcPts val="4350"/>
              </a:lnSpc>
            </a:pPr>
            <a:r>
              <a:rPr sz="6000" baseline="-12000" dirty="0">
                <a:latin typeface="Microsoft YaHei" panose="020B0503020204020204" charset="-122"/>
                <a:cs typeface="Microsoft YaHei" panose="020B0503020204020204" charset="-122"/>
              </a:rPr>
              <a:t>・</a:t>
            </a:r>
            <a:r>
              <a:rPr lang="en-US" sz="2400" spc="10" dirty="0">
                <a:latin typeface="Lucida Sans Unicode" panose="020B0602030504020204"/>
                <a:cs typeface="Lucida Sans Unicode" panose="020B0602030504020204"/>
              </a:rPr>
              <a:t>Giả thuyết có thể</a:t>
            </a:r>
            <a:r>
              <a:rPr sz="2400" spc="-15" dirty="0"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lang="en-US" sz="2400" spc="-5" dirty="0">
                <a:solidFill>
                  <a:srgbClr val="8D3124"/>
                </a:solidFill>
                <a:latin typeface="Lucida Sans Unicode" panose="020B0602030504020204"/>
                <a:cs typeface="Lucida Sans Unicode" panose="020B0602030504020204"/>
              </a:rPr>
              <a:t>phản chứng được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8802" y="8775700"/>
            <a:ext cx="68453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39920" algn="l"/>
              </a:tabLst>
            </a:pPr>
            <a:r>
              <a:rPr lang="en-US" sz="2400" spc="25" dirty="0">
                <a:solidFill>
                  <a:srgbClr val="005493"/>
                </a:solidFill>
                <a:latin typeface="Lucida Sans Unicode" panose="020B0602030504020204"/>
                <a:cs typeface="Lucida Sans Unicode" panose="020B0602030504020204"/>
              </a:rPr>
              <a:t>Thế giới tự nhiên. </a:t>
            </a:r>
            <a:r>
              <a:rPr sz="2400" dirty="0">
                <a:latin typeface="Lucida Sans Unicode" panose="020B0602030504020204"/>
                <a:cs typeface="Lucida Sans Unicode" panose="020B0602030504020204"/>
              </a:rPr>
              <a:t>C</a:t>
            </a:r>
            <a:r>
              <a:rPr lang="en-US" sz="2400" dirty="0">
                <a:latin typeface="Lucida Sans Unicode" panose="020B0602030504020204"/>
                <a:cs typeface="Lucida Sans Unicode" panose="020B0602030504020204"/>
              </a:rPr>
              <a:t>hính là cái máy tính</a:t>
            </a:r>
            <a:r>
              <a:rPr sz="2400" spc="-5" dirty="0">
                <a:latin typeface="Lucida Sans Unicode" panose="020B0602030504020204"/>
                <a:cs typeface="Lucida Sans Unicode" panose="020B0602030504020204"/>
              </a:rPr>
              <a:t>.</a:t>
            </a:r>
            <a:endParaRPr sz="24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398000" y="7125335"/>
            <a:ext cx="2311400" cy="2032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685462" y="9411394"/>
            <a:ext cx="172720" cy="2063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0"/>
              </a:spcBef>
            </a:pPr>
            <a:fld id="{81D60167-4931-47E6-BA6A-407CBD079E47}" type="slidenum">
              <a:rPr sz="1200" dirty="0">
                <a:latin typeface="Lucida Sans Unicode" panose="020B0602030504020204"/>
                <a:cs typeface="Lucida Sans Unicode" panose="020B0602030504020204"/>
              </a:rPr>
            </a:fld>
            <a:endParaRPr sz="1200">
              <a:latin typeface="Lucida Sans Unicode" panose="020B0602030504020204"/>
              <a:cs typeface="Lucida Sans Unicode" panose="020B0602030504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24748</Words>
  <Application>WPS Presentation</Application>
  <PresentationFormat>Custom</PresentationFormat>
  <Paragraphs>3304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95" baseType="lpstr">
      <vt:lpstr>Arial</vt:lpstr>
      <vt:lpstr>SimSun</vt:lpstr>
      <vt:lpstr>Wingdings</vt:lpstr>
      <vt:lpstr>Tahoma</vt:lpstr>
      <vt:lpstr>Times New Roman</vt:lpstr>
      <vt:lpstr>Lucida Sans Unicode</vt:lpstr>
      <vt:lpstr>Verdana</vt:lpstr>
      <vt:lpstr>Microsoft Sans Serif</vt:lpstr>
      <vt:lpstr>Microsoft YaHei</vt:lpstr>
      <vt:lpstr>Calibri</vt:lpstr>
      <vt:lpstr>Arial Unicode MS</vt:lpstr>
      <vt:lpstr>Trebuchet MS</vt:lpstr>
      <vt:lpstr>Lucida Console</vt:lpstr>
      <vt:lpstr>Symbol</vt:lpstr>
      <vt:lpstr>Arial</vt:lpstr>
      <vt:lpstr>Microsoft Sans Serif</vt:lpstr>
      <vt:lpstr>MS Gothic</vt:lpstr>
      <vt:lpstr>Arial MT</vt:lpstr>
      <vt:lpstr>PMingLiU-ExtB</vt:lpstr>
      <vt:lpstr>Courier New</vt:lpstr>
      <vt:lpstr>MS PGothic</vt:lpstr>
      <vt:lpstr>Trebuchet MS</vt:lpstr>
      <vt:lpstr>Lucida Sans Unicode</vt:lpstr>
      <vt:lpstr>Office Theme</vt:lpstr>
      <vt:lpstr>Algorithms</vt:lpstr>
      <vt:lpstr>1.4	PHÂN TÍCH GIẢI THUẬT</vt:lpstr>
      <vt:lpstr>Thời gian chạy</vt:lpstr>
      <vt:lpstr>Nhu cầu của mỗi người</vt:lpstr>
      <vt:lpstr>Lý do cần phải phân tich thuật toán</vt:lpstr>
      <vt:lpstr>Một số giải thuật thành công</vt:lpstr>
      <vt:lpstr>Một số giải thuật thành công</vt:lpstr>
      <vt:lpstr>Thách thức</vt:lpstr>
      <vt:lpstr>Phương pháp khoa học áp dụng để phân tích thuật toán</vt:lpstr>
      <vt:lpstr>1.4	PHÂN TÍCH GIẢI THUẬT</vt:lpstr>
      <vt:lpstr>Ví dụ: 3-SUM</vt:lpstr>
      <vt:lpstr>3-SUM:	Thuật toán duyệt trâu</vt:lpstr>
      <vt:lpstr>Đo thời gian chạy</vt:lpstr>
      <vt:lpstr>Đo thời gian chạy</vt:lpstr>
      <vt:lpstr>Phân tích thực nghiệm</vt:lpstr>
      <vt:lpstr>Phân tích thực nghiệm</vt:lpstr>
      <vt:lpstr>Phân tích dữ liệu</vt:lpstr>
      <vt:lpstr>Phân tích dữ liệu</vt:lpstr>
      <vt:lpstr>Dự đoán và kiểm chứng</vt:lpstr>
      <vt:lpstr>Giả thuyết gấp đôi</vt:lpstr>
      <vt:lpstr>Giả thuyết gấp đôi</vt:lpstr>
      <vt:lpstr>Phân tích thực nghiệm</vt:lpstr>
      <vt:lpstr>1.4	PHÂN TÍCH GIẢI THUẬT</vt:lpstr>
      <vt:lpstr>Mô hình toán học cho thời gian chạy</vt:lpstr>
      <vt:lpstr>Chi phí các operation cơ bản</vt:lpstr>
      <vt:lpstr>Chi phí các operation cơ bản</vt:lpstr>
      <vt:lpstr>Example:	1-SUM</vt:lpstr>
      <vt:lpstr>Example:	2-SUM</vt:lpstr>
      <vt:lpstr>String theory infinite sum</vt:lpstr>
      <vt:lpstr>Example:	2-SUM</vt:lpstr>
      <vt:lpstr>Đơn giản hóa tính toán</vt:lpstr>
      <vt:lpstr>Đơn giản hóa 1: mô hình chi phí</vt:lpstr>
      <vt:lpstr>Đơn giản hóa 2:	ký hiệu xấp xỉ</vt:lpstr>
      <vt:lpstr>Simplification 2:	tilde notation</vt:lpstr>
      <vt:lpstr>Example:	2-SUM</vt:lpstr>
      <vt:lpstr>Example:	3-SUM</vt:lpstr>
      <vt:lpstr>Xấp xỉ một tổng rời rạc</vt:lpstr>
      <vt:lpstr>Xấp xỉ một tổng rời rạc</vt:lpstr>
      <vt:lpstr>Xấp xỉ một tổng rời rạc</vt:lpstr>
      <vt:lpstr>Mô hình toán học cho thời gian chạy</vt:lpstr>
      <vt:lpstr>1.4	PHÂN TÍCH THUẬT TOÁN</vt:lpstr>
      <vt:lpstr>Các phân loại bậc tăng trưởng thường gặp</vt:lpstr>
      <vt:lpstr>Các phân loại bậc tăng trưởng thường gặp</vt:lpstr>
      <vt:lpstr>Các phân loại bậc tăng trưởng thường gặp</vt:lpstr>
      <vt:lpstr>Bậc tăng trưởng của hàm truy hồi</vt:lpstr>
      <vt:lpstr>Tìm kiếm nhị phân</vt:lpstr>
      <vt:lpstr>Tìm kiếm nhị phân</vt:lpstr>
      <vt:lpstr>Tìm kiiếm nhị phân</vt:lpstr>
      <vt:lpstr>Tìm kiiếm nhị phân</vt:lpstr>
      <vt:lpstr>Tìm kiiếm nhị phân</vt:lpstr>
      <vt:lpstr>Tìm kiiếm nhị phân</vt:lpstr>
      <vt:lpstr>Tìm kiiếm nhị phân</vt:lpstr>
      <vt:lpstr>Tìm kiiếm nhị phân</vt:lpstr>
      <vt:lpstr>Tìm kiiếm nhị phân</vt:lpstr>
      <vt:lpstr>Tìm kiếm nhị phân: phân tích toán học</vt:lpstr>
      <vt:lpstr>Một giải thuật N2 log N cho bài toán 3-SUM</vt:lpstr>
      <vt:lpstr>So sánh chương trình</vt:lpstr>
      <vt:lpstr>1.4	PHÂN TÍCH GIẢI THUẬT</vt:lpstr>
      <vt:lpstr>Các loại phân tích</vt:lpstr>
      <vt:lpstr>Lý thuyết thuật toán</vt:lpstr>
      <vt:lpstr>Commonly-used notations in the theory of algorithms</vt:lpstr>
      <vt:lpstr>Theory of algorithms: example 1</vt:lpstr>
      <vt:lpstr>Theory of algorithms: example 2</vt:lpstr>
      <vt:lpstr>Dành cho bạn nào tò mò, có tồn tại giải thuật subquadratic cho 3-Sum.</vt:lpstr>
      <vt:lpstr>Các kí hiệu hay sử dụng khi phân tích độ phức tạp</vt:lpstr>
      <vt:lpstr>1.4	PHÂN TÍCH GIẢI THUẬT</vt:lpstr>
      <vt:lpstr>Khái niệm cơn bản</vt:lpstr>
      <vt:lpstr>Số bytes các kiểu dữ kiệu</vt:lpstr>
      <vt:lpstr>Bộ nhớ dùng cho một số object</vt:lpstr>
      <vt:lpstr>Số bytes các kiểu dữ liệu điển hình sử dụng</vt:lpstr>
      <vt:lpstr>Ví dụ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Algorithms</dc:title>
  <dc:creator/>
  <cp:lastModifiedBy>lenha</cp:lastModifiedBy>
  <cp:revision>10</cp:revision>
  <dcterms:created xsi:type="dcterms:W3CDTF">2021-11-02T21:09:00Z</dcterms:created>
  <dcterms:modified xsi:type="dcterms:W3CDTF">2021-11-03T08:44:34Z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A97FD6CC3C5A46078E3AA6425F999CE8</vt:lpwstr>
  </property>
  <property fmtid="{D5CDD505-2E9C-101B-9397-08002B2CF9AE}" pid="3" name="KSOProductBuildVer">
    <vt:lpwstr>1033-11.2.0.10351</vt:lpwstr>
  </property>
</Properties>
</file>